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303" r:id="rId2"/>
    <p:sldId id="362" r:id="rId3"/>
    <p:sldId id="363" r:id="rId4"/>
    <p:sldId id="364" r:id="rId5"/>
    <p:sldId id="365" r:id="rId6"/>
    <p:sldId id="366" r:id="rId7"/>
  </p:sldIdLst>
  <p:sldSz cx="14401800" cy="899795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34">
          <p15:clr>
            <a:srgbClr val="000000"/>
          </p15:clr>
        </p15:guide>
        <p15:guide id="2" pos="4536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3" roundtripDataSignature="AMtx7mg4bQOMUXoR7U2xif1Ud/phWu5C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92"/>
    <a:srgbClr val="4EE1E1"/>
    <a:srgbClr val="CC99FF"/>
    <a:srgbClr val="76D6FF"/>
    <a:srgbClr val="59BB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9E9CC4-B172-4A01-81E5-D21BF053A93F}">
  <a:tblStyle styleId="{CA9E9CC4-B172-4A01-81E5-D21BF053A93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2"/>
    <p:restoredTop sz="94674"/>
  </p:normalViewPr>
  <p:slideViewPr>
    <p:cSldViewPr snapToGrid="0">
      <p:cViewPr varScale="1">
        <p:scale>
          <a:sx n="74" d="100"/>
          <a:sy n="74" d="100"/>
        </p:scale>
        <p:origin x="264" y="78"/>
      </p:cViewPr>
      <p:guideLst>
        <p:guide orient="horz" pos="2834"/>
        <p:guide pos="4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63" Type="http://customschemas.google.com/relationships/presentationmetadata" Target="metadata"/><Relationship Id="rId7" Type="http://schemas.openxmlformats.org/officeDocument/2006/relationships/slide" Target="slides/slide6.xml"/><Relationship Id="rId6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6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07D72B-4A36-41DA-B501-BBB9082CF5E8}" type="doc">
      <dgm:prSet loTypeId="urn:microsoft.com/office/officeart/2005/8/layout/cycle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DD41D37B-33E0-4E11-AC98-23B1B2B29A03}">
      <dgm:prSet phldrT="[Texto]"/>
      <dgm:spPr/>
      <dgm:t>
        <a:bodyPr/>
        <a:lstStyle/>
        <a:p>
          <a:r>
            <a:rPr lang="es-ES" dirty="0" smtClean="0"/>
            <a:t>Software de “Administración Interna”</a:t>
          </a:r>
          <a:endParaRPr lang="es-ES" dirty="0"/>
        </a:p>
      </dgm:t>
    </dgm:pt>
    <dgm:pt modelId="{F9A324B0-C14B-47AC-AADD-9BA71622A108}" type="parTrans" cxnId="{65C5FA2A-3110-4777-8F8F-DA09519A6ED8}">
      <dgm:prSet/>
      <dgm:spPr/>
      <dgm:t>
        <a:bodyPr/>
        <a:lstStyle/>
        <a:p>
          <a:endParaRPr lang="es-ES"/>
        </a:p>
      </dgm:t>
    </dgm:pt>
    <dgm:pt modelId="{3CBFA9AA-B904-441D-9BD1-7B84806DC251}" type="sibTrans" cxnId="{65C5FA2A-3110-4777-8F8F-DA09519A6ED8}">
      <dgm:prSet/>
      <dgm:spPr/>
      <dgm:t>
        <a:bodyPr/>
        <a:lstStyle/>
        <a:p>
          <a:endParaRPr lang="es-ES"/>
        </a:p>
      </dgm:t>
    </dgm:pt>
    <dgm:pt modelId="{7B6F40CB-A1A1-4AD2-A543-71A91A115F3C}">
      <dgm:prSet phldrT="[Texto]"/>
      <dgm:spPr/>
      <dgm:t>
        <a:bodyPr/>
        <a:lstStyle/>
        <a:p>
          <a:r>
            <a:rPr lang="es-ES" dirty="0" smtClean="0"/>
            <a:t>Software de Publicación de Información</a:t>
          </a:r>
          <a:endParaRPr lang="es-ES" dirty="0"/>
        </a:p>
      </dgm:t>
    </dgm:pt>
    <dgm:pt modelId="{0FC65AB2-B33C-4442-B34A-EA9F4F4E3EFF}" type="parTrans" cxnId="{B047243C-2BC5-43EF-A754-D1643C9A4F89}">
      <dgm:prSet/>
      <dgm:spPr/>
      <dgm:t>
        <a:bodyPr/>
        <a:lstStyle/>
        <a:p>
          <a:endParaRPr lang="es-ES"/>
        </a:p>
      </dgm:t>
    </dgm:pt>
    <dgm:pt modelId="{AB645B16-EA4D-4EF3-AA96-3C23A0C1C095}" type="sibTrans" cxnId="{B047243C-2BC5-43EF-A754-D1643C9A4F89}">
      <dgm:prSet/>
      <dgm:spPr/>
      <dgm:t>
        <a:bodyPr/>
        <a:lstStyle/>
        <a:p>
          <a:endParaRPr lang="es-ES"/>
        </a:p>
      </dgm:t>
    </dgm:pt>
    <dgm:pt modelId="{644191C7-B52B-49C2-A894-7D4E60864BC0}">
      <dgm:prSet phldrT="[Texto]"/>
      <dgm:spPr/>
      <dgm:t>
        <a:bodyPr/>
        <a:lstStyle/>
        <a:p>
          <a:r>
            <a:rPr lang="es-ES" smtClean="0"/>
            <a:t>Otros Sistemas</a:t>
          </a:r>
          <a:endParaRPr lang="es-ES" dirty="0"/>
        </a:p>
      </dgm:t>
    </dgm:pt>
    <dgm:pt modelId="{1F5A54BB-DCDE-4B4B-9F1D-78BA0DC87E43}" type="parTrans" cxnId="{BD93FFE4-81A5-4E75-AD03-1D94B3131DFB}">
      <dgm:prSet/>
      <dgm:spPr/>
      <dgm:t>
        <a:bodyPr/>
        <a:lstStyle/>
        <a:p>
          <a:endParaRPr lang="es-ES"/>
        </a:p>
      </dgm:t>
    </dgm:pt>
    <dgm:pt modelId="{B784C394-E339-4FE6-B868-582C6F7C03B8}" type="sibTrans" cxnId="{BD93FFE4-81A5-4E75-AD03-1D94B3131DFB}">
      <dgm:prSet/>
      <dgm:spPr/>
      <dgm:t>
        <a:bodyPr/>
        <a:lstStyle/>
        <a:p>
          <a:endParaRPr lang="es-ES"/>
        </a:p>
      </dgm:t>
    </dgm:pt>
    <dgm:pt modelId="{33713F37-8609-495C-B3D7-9E36543B0EAD}">
      <dgm:prSet phldrT="[Texto]"/>
      <dgm:spPr/>
      <dgm:t>
        <a:bodyPr/>
        <a:lstStyle/>
        <a:p>
          <a:r>
            <a:rPr lang="es-ES" dirty="0" smtClean="0"/>
            <a:t>Software Usuario Final</a:t>
          </a:r>
          <a:endParaRPr lang="es-ES" dirty="0"/>
        </a:p>
      </dgm:t>
    </dgm:pt>
    <dgm:pt modelId="{0BD0DE3E-530C-4FEB-AF8F-798D80C488FE}" type="parTrans" cxnId="{A270589A-773E-4493-9DB8-AAD84732659C}">
      <dgm:prSet/>
      <dgm:spPr/>
      <dgm:t>
        <a:bodyPr/>
        <a:lstStyle/>
        <a:p>
          <a:endParaRPr lang="es-ES"/>
        </a:p>
      </dgm:t>
    </dgm:pt>
    <dgm:pt modelId="{B343F85B-FCD3-4459-898E-DEB2B7E30CED}" type="sibTrans" cxnId="{A270589A-773E-4493-9DB8-AAD84732659C}">
      <dgm:prSet/>
      <dgm:spPr/>
      <dgm:t>
        <a:bodyPr/>
        <a:lstStyle/>
        <a:p>
          <a:endParaRPr lang="es-ES"/>
        </a:p>
      </dgm:t>
    </dgm:pt>
    <dgm:pt modelId="{8A0F1885-4BF9-4E88-A545-5A44A81C31BD}" type="pres">
      <dgm:prSet presAssocID="{C707D72B-4A36-41DA-B501-BBB9082CF5E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D542474-6C7D-419B-8DF7-70E7B253C2DD}" type="pres">
      <dgm:prSet presAssocID="{DD41D37B-33E0-4E11-AC98-23B1B2B29A0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F975DD-BD43-401E-A3BB-A48221C33E99}" type="pres">
      <dgm:prSet presAssocID="{DD41D37B-33E0-4E11-AC98-23B1B2B29A03}" presName="spNode" presStyleCnt="0"/>
      <dgm:spPr/>
      <dgm:t>
        <a:bodyPr/>
        <a:lstStyle/>
        <a:p>
          <a:endParaRPr lang="es-ES"/>
        </a:p>
      </dgm:t>
    </dgm:pt>
    <dgm:pt modelId="{824A1E11-A2B0-4283-87AB-F40C14DC22F4}" type="pres">
      <dgm:prSet presAssocID="{3CBFA9AA-B904-441D-9BD1-7B84806DC251}" presName="sibTrans" presStyleLbl="sibTrans1D1" presStyleIdx="0" presStyleCnt="4"/>
      <dgm:spPr/>
      <dgm:t>
        <a:bodyPr/>
        <a:lstStyle/>
        <a:p>
          <a:endParaRPr lang="es-ES"/>
        </a:p>
      </dgm:t>
    </dgm:pt>
    <dgm:pt modelId="{556E130D-581E-4EC5-9BC5-B8C4C80FB753}" type="pres">
      <dgm:prSet presAssocID="{7B6F40CB-A1A1-4AD2-A543-71A91A115F3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76EE37-7D8F-4CB6-A139-725E80500564}" type="pres">
      <dgm:prSet presAssocID="{7B6F40CB-A1A1-4AD2-A543-71A91A115F3C}" presName="spNode" presStyleCnt="0"/>
      <dgm:spPr/>
      <dgm:t>
        <a:bodyPr/>
        <a:lstStyle/>
        <a:p>
          <a:endParaRPr lang="es-ES"/>
        </a:p>
      </dgm:t>
    </dgm:pt>
    <dgm:pt modelId="{3F287085-74F4-4A32-9D0C-53F7B66EC426}" type="pres">
      <dgm:prSet presAssocID="{AB645B16-EA4D-4EF3-AA96-3C23A0C1C095}" presName="sibTrans" presStyleLbl="sibTrans1D1" presStyleIdx="1" presStyleCnt="4"/>
      <dgm:spPr/>
      <dgm:t>
        <a:bodyPr/>
        <a:lstStyle/>
        <a:p>
          <a:endParaRPr lang="es-ES"/>
        </a:p>
      </dgm:t>
    </dgm:pt>
    <dgm:pt modelId="{58DB8724-8DED-45BD-BB87-C2EBEC119384}" type="pres">
      <dgm:prSet presAssocID="{644191C7-B52B-49C2-A894-7D4E60864BC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42883A-0B4E-4F65-A4F7-7E963B420DE8}" type="pres">
      <dgm:prSet presAssocID="{644191C7-B52B-49C2-A894-7D4E60864BC0}" presName="spNode" presStyleCnt="0"/>
      <dgm:spPr/>
      <dgm:t>
        <a:bodyPr/>
        <a:lstStyle/>
        <a:p>
          <a:endParaRPr lang="es-ES"/>
        </a:p>
      </dgm:t>
    </dgm:pt>
    <dgm:pt modelId="{32E6D29C-7071-4E80-99E8-9322566D8DC1}" type="pres">
      <dgm:prSet presAssocID="{B784C394-E339-4FE6-B868-582C6F7C03B8}" presName="sibTrans" presStyleLbl="sibTrans1D1" presStyleIdx="2" presStyleCnt="4"/>
      <dgm:spPr/>
      <dgm:t>
        <a:bodyPr/>
        <a:lstStyle/>
        <a:p>
          <a:endParaRPr lang="es-ES"/>
        </a:p>
      </dgm:t>
    </dgm:pt>
    <dgm:pt modelId="{BD08E032-FA4A-416C-8D6C-9CEE456B9169}" type="pres">
      <dgm:prSet presAssocID="{33713F37-8609-495C-B3D7-9E36543B0EA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E786C0-31F2-405F-94E9-A5D600480F73}" type="pres">
      <dgm:prSet presAssocID="{33713F37-8609-495C-B3D7-9E36543B0EAD}" presName="spNode" presStyleCnt="0"/>
      <dgm:spPr/>
      <dgm:t>
        <a:bodyPr/>
        <a:lstStyle/>
        <a:p>
          <a:endParaRPr lang="es-ES"/>
        </a:p>
      </dgm:t>
    </dgm:pt>
    <dgm:pt modelId="{69E16E3A-17F6-40D1-8F3D-F0AE4E1C4293}" type="pres">
      <dgm:prSet presAssocID="{B343F85B-FCD3-4459-898E-DEB2B7E30CED}" presName="sibTrans" presStyleLbl="sibTrans1D1" presStyleIdx="3" presStyleCnt="4"/>
      <dgm:spPr/>
      <dgm:t>
        <a:bodyPr/>
        <a:lstStyle/>
        <a:p>
          <a:endParaRPr lang="es-ES"/>
        </a:p>
      </dgm:t>
    </dgm:pt>
  </dgm:ptLst>
  <dgm:cxnLst>
    <dgm:cxn modelId="{B8F32C4D-00CF-4F0E-B399-8C5836727EBA}" type="presOf" srcId="{33713F37-8609-495C-B3D7-9E36543B0EAD}" destId="{BD08E032-FA4A-416C-8D6C-9CEE456B9169}" srcOrd="0" destOrd="0" presId="urn:microsoft.com/office/officeart/2005/8/layout/cycle6"/>
    <dgm:cxn modelId="{E507723C-CA95-4A73-B6C0-0964AAA8D8EE}" type="presOf" srcId="{B343F85B-FCD3-4459-898E-DEB2B7E30CED}" destId="{69E16E3A-17F6-40D1-8F3D-F0AE4E1C4293}" srcOrd="0" destOrd="0" presId="urn:microsoft.com/office/officeart/2005/8/layout/cycle6"/>
    <dgm:cxn modelId="{C8A5789B-020A-4C20-9655-3CCD5CA424FB}" type="presOf" srcId="{3CBFA9AA-B904-441D-9BD1-7B84806DC251}" destId="{824A1E11-A2B0-4283-87AB-F40C14DC22F4}" srcOrd="0" destOrd="0" presId="urn:microsoft.com/office/officeart/2005/8/layout/cycle6"/>
    <dgm:cxn modelId="{7CF62BBE-7C90-44D9-8C19-CB34FAF86B63}" type="presOf" srcId="{B784C394-E339-4FE6-B868-582C6F7C03B8}" destId="{32E6D29C-7071-4E80-99E8-9322566D8DC1}" srcOrd="0" destOrd="0" presId="urn:microsoft.com/office/officeart/2005/8/layout/cycle6"/>
    <dgm:cxn modelId="{5860EEFB-9C92-41C3-9CB1-3A0F5B74BAE2}" type="presOf" srcId="{DD41D37B-33E0-4E11-AC98-23B1B2B29A03}" destId="{CD542474-6C7D-419B-8DF7-70E7B253C2DD}" srcOrd="0" destOrd="0" presId="urn:microsoft.com/office/officeart/2005/8/layout/cycle6"/>
    <dgm:cxn modelId="{B9287770-E8C9-49EC-BCA3-ECF120CD033E}" type="presOf" srcId="{644191C7-B52B-49C2-A894-7D4E60864BC0}" destId="{58DB8724-8DED-45BD-BB87-C2EBEC119384}" srcOrd="0" destOrd="0" presId="urn:microsoft.com/office/officeart/2005/8/layout/cycle6"/>
    <dgm:cxn modelId="{B047243C-2BC5-43EF-A754-D1643C9A4F89}" srcId="{C707D72B-4A36-41DA-B501-BBB9082CF5E8}" destId="{7B6F40CB-A1A1-4AD2-A543-71A91A115F3C}" srcOrd="1" destOrd="0" parTransId="{0FC65AB2-B33C-4442-B34A-EA9F4F4E3EFF}" sibTransId="{AB645B16-EA4D-4EF3-AA96-3C23A0C1C095}"/>
    <dgm:cxn modelId="{E8FC20FF-0348-4B5D-A514-46306900785E}" type="presOf" srcId="{C707D72B-4A36-41DA-B501-BBB9082CF5E8}" destId="{8A0F1885-4BF9-4E88-A545-5A44A81C31BD}" srcOrd="0" destOrd="0" presId="urn:microsoft.com/office/officeart/2005/8/layout/cycle6"/>
    <dgm:cxn modelId="{A270589A-773E-4493-9DB8-AAD84732659C}" srcId="{C707D72B-4A36-41DA-B501-BBB9082CF5E8}" destId="{33713F37-8609-495C-B3D7-9E36543B0EAD}" srcOrd="3" destOrd="0" parTransId="{0BD0DE3E-530C-4FEB-AF8F-798D80C488FE}" sibTransId="{B343F85B-FCD3-4459-898E-DEB2B7E30CED}"/>
    <dgm:cxn modelId="{65C5FA2A-3110-4777-8F8F-DA09519A6ED8}" srcId="{C707D72B-4A36-41DA-B501-BBB9082CF5E8}" destId="{DD41D37B-33E0-4E11-AC98-23B1B2B29A03}" srcOrd="0" destOrd="0" parTransId="{F9A324B0-C14B-47AC-AADD-9BA71622A108}" sibTransId="{3CBFA9AA-B904-441D-9BD1-7B84806DC251}"/>
    <dgm:cxn modelId="{F09C84E1-F1AC-4AD8-87CC-9BE665E68582}" type="presOf" srcId="{AB645B16-EA4D-4EF3-AA96-3C23A0C1C095}" destId="{3F287085-74F4-4A32-9D0C-53F7B66EC426}" srcOrd="0" destOrd="0" presId="urn:microsoft.com/office/officeart/2005/8/layout/cycle6"/>
    <dgm:cxn modelId="{BD93FFE4-81A5-4E75-AD03-1D94B3131DFB}" srcId="{C707D72B-4A36-41DA-B501-BBB9082CF5E8}" destId="{644191C7-B52B-49C2-A894-7D4E60864BC0}" srcOrd="2" destOrd="0" parTransId="{1F5A54BB-DCDE-4B4B-9F1D-78BA0DC87E43}" sibTransId="{B784C394-E339-4FE6-B868-582C6F7C03B8}"/>
    <dgm:cxn modelId="{C71D115A-A4AA-408C-A8B2-EB86817DDC82}" type="presOf" srcId="{7B6F40CB-A1A1-4AD2-A543-71A91A115F3C}" destId="{556E130D-581E-4EC5-9BC5-B8C4C80FB753}" srcOrd="0" destOrd="0" presId="urn:microsoft.com/office/officeart/2005/8/layout/cycle6"/>
    <dgm:cxn modelId="{3C5364A7-09FD-4BB5-94CE-B543EA39DDFE}" type="presParOf" srcId="{8A0F1885-4BF9-4E88-A545-5A44A81C31BD}" destId="{CD542474-6C7D-419B-8DF7-70E7B253C2DD}" srcOrd="0" destOrd="0" presId="urn:microsoft.com/office/officeart/2005/8/layout/cycle6"/>
    <dgm:cxn modelId="{9E9C31C1-75AD-4A7D-A6FC-8CBDC6CFD1E9}" type="presParOf" srcId="{8A0F1885-4BF9-4E88-A545-5A44A81C31BD}" destId="{13F975DD-BD43-401E-A3BB-A48221C33E99}" srcOrd="1" destOrd="0" presId="urn:microsoft.com/office/officeart/2005/8/layout/cycle6"/>
    <dgm:cxn modelId="{4C08A75C-6914-403D-86DB-8D6E1F46C6E8}" type="presParOf" srcId="{8A0F1885-4BF9-4E88-A545-5A44A81C31BD}" destId="{824A1E11-A2B0-4283-87AB-F40C14DC22F4}" srcOrd="2" destOrd="0" presId="urn:microsoft.com/office/officeart/2005/8/layout/cycle6"/>
    <dgm:cxn modelId="{95189270-D28D-4406-9B5F-DEA724731043}" type="presParOf" srcId="{8A0F1885-4BF9-4E88-A545-5A44A81C31BD}" destId="{556E130D-581E-4EC5-9BC5-B8C4C80FB753}" srcOrd="3" destOrd="0" presId="urn:microsoft.com/office/officeart/2005/8/layout/cycle6"/>
    <dgm:cxn modelId="{1E160D5C-2496-47C7-A7C0-5157DD1B1D0F}" type="presParOf" srcId="{8A0F1885-4BF9-4E88-A545-5A44A81C31BD}" destId="{AB76EE37-7D8F-4CB6-A139-725E80500564}" srcOrd="4" destOrd="0" presId="urn:microsoft.com/office/officeart/2005/8/layout/cycle6"/>
    <dgm:cxn modelId="{CFAB0826-684B-4944-8A68-1E0581539E9D}" type="presParOf" srcId="{8A0F1885-4BF9-4E88-A545-5A44A81C31BD}" destId="{3F287085-74F4-4A32-9D0C-53F7B66EC426}" srcOrd="5" destOrd="0" presId="urn:microsoft.com/office/officeart/2005/8/layout/cycle6"/>
    <dgm:cxn modelId="{43D1688D-8675-4BBF-83BF-10700D7F6B69}" type="presParOf" srcId="{8A0F1885-4BF9-4E88-A545-5A44A81C31BD}" destId="{58DB8724-8DED-45BD-BB87-C2EBEC119384}" srcOrd="6" destOrd="0" presId="urn:microsoft.com/office/officeart/2005/8/layout/cycle6"/>
    <dgm:cxn modelId="{3C7CCFAD-2F1C-4BA3-843B-9E08B7896C89}" type="presParOf" srcId="{8A0F1885-4BF9-4E88-A545-5A44A81C31BD}" destId="{F842883A-0B4E-4F65-A4F7-7E963B420DE8}" srcOrd="7" destOrd="0" presId="urn:microsoft.com/office/officeart/2005/8/layout/cycle6"/>
    <dgm:cxn modelId="{74F03F4D-8744-4EB9-A5F3-23EB293FE7B7}" type="presParOf" srcId="{8A0F1885-4BF9-4E88-A545-5A44A81C31BD}" destId="{32E6D29C-7071-4E80-99E8-9322566D8DC1}" srcOrd="8" destOrd="0" presId="urn:microsoft.com/office/officeart/2005/8/layout/cycle6"/>
    <dgm:cxn modelId="{5E6EC4D3-5B99-4C51-B5E1-D426CA24D7EC}" type="presParOf" srcId="{8A0F1885-4BF9-4E88-A545-5A44A81C31BD}" destId="{BD08E032-FA4A-416C-8D6C-9CEE456B9169}" srcOrd="9" destOrd="0" presId="urn:microsoft.com/office/officeart/2005/8/layout/cycle6"/>
    <dgm:cxn modelId="{F38BABF2-1A9E-4BC2-BA64-3B51F373DC6A}" type="presParOf" srcId="{8A0F1885-4BF9-4E88-A545-5A44A81C31BD}" destId="{71E786C0-31F2-405F-94E9-A5D600480F73}" srcOrd="10" destOrd="0" presId="urn:microsoft.com/office/officeart/2005/8/layout/cycle6"/>
    <dgm:cxn modelId="{8F4DC9ED-C9B2-45F9-AB1B-58892D795083}" type="presParOf" srcId="{8A0F1885-4BF9-4E88-A545-5A44A81C31BD}" destId="{69E16E3A-17F6-40D1-8F3D-F0AE4E1C4293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42474-6C7D-419B-8DF7-70E7B253C2DD}">
      <dsp:nvSpPr>
        <dsp:cNvPr id="0" name=""/>
        <dsp:cNvSpPr/>
      </dsp:nvSpPr>
      <dsp:spPr>
        <a:xfrm>
          <a:off x="3226257" y="2554"/>
          <a:ext cx="1905961" cy="1238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Software de “Administración Interna”</a:t>
          </a:r>
          <a:endParaRPr lang="es-ES" sz="1800" kern="1200" dirty="0"/>
        </a:p>
      </dsp:txBody>
      <dsp:txXfrm>
        <a:off x="3286734" y="63031"/>
        <a:ext cx="1785007" cy="1117920"/>
      </dsp:txXfrm>
    </dsp:sp>
    <dsp:sp modelId="{824A1E11-A2B0-4283-87AB-F40C14DC22F4}">
      <dsp:nvSpPr>
        <dsp:cNvPr id="0" name=""/>
        <dsp:cNvSpPr/>
      </dsp:nvSpPr>
      <dsp:spPr>
        <a:xfrm>
          <a:off x="2133798" y="621992"/>
          <a:ext cx="4090879" cy="4090879"/>
        </a:xfrm>
        <a:custGeom>
          <a:avLst/>
          <a:gdLst/>
          <a:ahLst/>
          <a:cxnLst/>
          <a:rect l="0" t="0" r="0" b="0"/>
          <a:pathLst>
            <a:path>
              <a:moveTo>
                <a:pt x="3012129" y="242848"/>
              </a:moveTo>
              <a:arcTo wR="2045439" hR="2045439" stAng="17892220" swAng="2624000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6E130D-581E-4EC5-9BC5-B8C4C80FB753}">
      <dsp:nvSpPr>
        <dsp:cNvPr id="0" name=""/>
        <dsp:cNvSpPr/>
      </dsp:nvSpPr>
      <dsp:spPr>
        <a:xfrm>
          <a:off x="5271697" y="2047994"/>
          <a:ext cx="1905961" cy="1238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Software de Publicación de Información</a:t>
          </a:r>
          <a:endParaRPr lang="es-ES" sz="1800" kern="1200" dirty="0"/>
        </a:p>
      </dsp:txBody>
      <dsp:txXfrm>
        <a:off x="5332174" y="2108471"/>
        <a:ext cx="1785007" cy="1117920"/>
      </dsp:txXfrm>
    </dsp:sp>
    <dsp:sp modelId="{3F287085-74F4-4A32-9D0C-53F7B66EC426}">
      <dsp:nvSpPr>
        <dsp:cNvPr id="0" name=""/>
        <dsp:cNvSpPr/>
      </dsp:nvSpPr>
      <dsp:spPr>
        <a:xfrm>
          <a:off x="2133798" y="621992"/>
          <a:ext cx="4090879" cy="4090879"/>
        </a:xfrm>
        <a:custGeom>
          <a:avLst/>
          <a:gdLst/>
          <a:ahLst/>
          <a:cxnLst/>
          <a:rect l="0" t="0" r="0" b="0"/>
          <a:pathLst>
            <a:path>
              <a:moveTo>
                <a:pt x="3990072" y="2679654"/>
              </a:moveTo>
              <a:arcTo wR="2045439" hR="2045439" stAng="1083781" swAng="2624000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B8724-8DED-45BD-BB87-C2EBEC119384}">
      <dsp:nvSpPr>
        <dsp:cNvPr id="0" name=""/>
        <dsp:cNvSpPr/>
      </dsp:nvSpPr>
      <dsp:spPr>
        <a:xfrm>
          <a:off x="3226257" y="4093434"/>
          <a:ext cx="1905961" cy="1238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Otros Sistemas</a:t>
          </a:r>
          <a:endParaRPr lang="es-ES" sz="1800" kern="1200" dirty="0"/>
        </a:p>
      </dsp:txBody>
      <dsp:txXfrm>
        <a:off x="3286734" y="4153911"/>
        <a:ext cx="1785007" cy="1117920"/>
      </dsp:txXfrm>
    </dsp:sp>
    <dsp:sp modelId="{32E6D29C-7071-4E80-99E8-9322566D8DC1}">
      <dsp:nvSpPr>
        <dsp:cNvPr id="0" name=""/>
        <dsp:cNvSpPr/>
      </dsp:nvSpPr>
      <dsp:spPr>
        <a:xfrm>
          <a:off x="2133798" y="621992"/>
          <a:ext cx="4090879" cy="4090879"/>
        </a:xfrm>
        <a:custGeom>
          <a:avLst/>
          <a:gdLst/>
          <a:ahLst/>
          <a:cxnLst/>
          <a:rect l="0" t="0" r="0" b="0"/>
          <a:pathLst>
            <a:path>
              <a:moveTo>
                <a:pt x="1078750" y="3848030"/>
              </a:moveTo>
              <a:arcTo wR="2045439" hR="2045439" stAng="7092220" swAng="2624000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08E032-FA4A-416C-8D6C-9CEE456B9169}">
      <dsp:nvSpPr>
        <dsp:cNvPr id="0" name=""/>
        <dsp:cNvSpPr/>
      </dsp:nvSpPr>
      <dsp:spPr>
        <a:xfrm>
          <a:off x="1180818" y="2047994"/>
          <a:ext cx="1905961" cy="1238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Software Usuario Final</a:t>
          </a:r>
          <a:endParaRPr lang="es-ES" sz="1800" kern="1200" dirty="0"/>
        </a:p>
      </dsp:txBody>
      <dsp:txXfrm>
        <a:off x="1241295" y="2108471"/>
        <a:ext cx="1785007" cy="1117920"/>
      </dsp:txXfrm>
    </dsp:sp>
    <dsp:sp modelId="{69E16E3A-17F6-40D1-8F3D-F0AE4E1C4293}">
      <dsp:nvSpPr>
        <dsp:cNvPr id="0" name=""/>
        <dsp:cNvSpPr/>
      </dsp:nvSpPr>
      <dsp:spPr>
        <a:xfrm>
          <a:off x="2133798" y="621992"/>
          <a:ext cx="4090879" cy="4090879"/>
        </a:xfrm>
        <a:custGeom>
          <a:avLst/>
          <a:gdLst/>
          <a:ahLst/>
          <a:cxnLst/>
          <a:rect l="0" t="0" r="0" b="0"/>
          <a:pathLst>
            <a:path>
              <a:moveTo>
                <a:pt x="100807" y="1411225"/>
              </a:moveTo>
              <a:arcTo wR="2045439" hR="2045439" stAng="11883781" swAng="2624000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066070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 cuadro </a:t>
            </a: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2974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 cuadro </a:t>
            </a: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383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 cuadro </a:t>
            </a: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9941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 cuadro </a:t>
            </a: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1931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 cuadro </a:t>
            </a: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7183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 cuadro </a:t>
            </a: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6201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7"/>
          <p:cNvSpPr txBox="1">
            <a:spLocks noGrp="1"/>
          </p:cNvSpPr>
          <p:nvPr>
            <p:ph type="ctrTitle"/>
          </p:nvPr>
        </p:nvSpPr>
        <p:spPr>
          <a:xfrm>
            <a:off x="1800225" y="1472582"/>
            <a:ext cx="10801350" cy="313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00"/>
              <a:buFont typeface="Calibri"/>
              <a:buNone/>
              <a:defRPr sz="7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7"/>
          <p:cNvSpPr txBox="1">
            <a:spLocks noGrp="1"/>
          </p:cNvSpPr>
          <p:nvPr>
            <p:ph type="subTitle" idx="1"/>
          </p:nvPr>
        </p:nvSpPr>
        <p:spPr>
          <a:xfrm>
            <a:off x="1800225" y="4726007"/>
            <a:ext cx="10801350" cy="2172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1pPr>
            <a:lvl2pPr lvl="1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2pPr>
            <a:lvl3pPr lvl="2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4" name="Google Shape;14;p47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7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7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0"/>
          <p:cNvSpPr txBox="1">
            <a:spLocks noGrp="1"/>
          </p:cNvSpPr>
          <p:nvPr>
            <p:ph type="title"/>
          </p:nvPr>
        </p:nvSpPr>
        <p:spPr>
          <a:xfrm>
            <a:off x="990124" y="479059"/>
            <a:ext cx="12421553" cy="1739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0"/>
          <p:cNvSpPr txBox="1">
            <a:spLocks noGrp="1"/>
          </p:cNvSpPr>
          <p:nvPr>
            <p:ph type="body" idx="1"/>
          </p:nvPr>
        </p:nvSpPr>
        <p:spPr>
          <a:xfrm>
            <a:off x="990125" y="2395289"/>
            <a:ext cx="6120765" cy="5709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0"/>
          <p:cNvSpPr txBox="1">
            <a:spLocks noGrp="1"/>
          </p:cNvSpPr>
          <p:nvPr>
            <p:ph type="body" idx="2"/>
          </p:nvPr>
        </p:nvSpPr>
        <p:spPr>
          <a:xfrm>
            <a:off x="7290911" y="2395289"/>
            <a:ext cx="6120765" cy="5709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0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0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0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1"/>
          <p:cNvSpPr txBox="1">
            <a:spLocks noGrp="1"/>
          </p:cNvSpPr>
          <p:nvPr>
            <p:ph type="title"/>
          </p:nvPr>
        </p:nvSpPr>
        <p:spPr>
          <a:xfrm>
            <a:off x="991999" y="479059"/>
            <a:ext cx="12421553" cy="1739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1"/>
          <p:cNvSpPr txBox="1">
            <a:spLocks noGrp="1"/>
          </p:cNvSpPr>
          <p:nvPr>
            <p:ph type="body" idx="1"/>
          </p:nvPr>
        </p:nvSpPr>
        <p:spPr>
          <a:xfrm>
            <a:off x="992001" y="2205748"/>
            <a:ext cx="6092636" cy="1081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1pPr>
            <a:lvl2pPr marL="914400" lvl="1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2pPr>
            <a:lvl3pPr marL="1371600" lvl="2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b="1"/>
            </a:lvl3pPr>
            <a:lvl4pPr marL="1828800" lvl="3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4pPr>
            <a:lvl5pPr marL="2286000" lvl="4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5pPr>
            <a:lvl6pPr marL="2743200" lvl="5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6pPr>
            <a:lvl7pPr marL="3200400" lvl="6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7pPr>
            <a:lvl8pPr marL="3657600" lvl="7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8pPr>
            <a:lvl9pPr marL="4114800" lvl="8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9pPr>
          </a:lstStyle>
          <a:p>
            <a:endParaRPr/>
          </a:p>
        </p:txBody>
      </p:sp>
      <p:sp>
        <p:nvSpPr>
          <p:cNvPr id="39" name="Google Shape;39;p51"/>
          <p:cNvSpPr txBox="1">
            <a:spLocks noGrp="1"/>
          </p:cNvSpPr>
          <p:nvPr>
            <p:ph type="body" idx="2"/>
          </p:nvPr>
        </p:nvSpPr>
        <p:spPr>
          <a:xfrm>
            <a:off x="992001" y="3286751"/>
            <a:ext cx="6092636" cy="4834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1"/>
          <p:cNvSpPr txBox="1">
            <a:spLocks noGrp="1"/>
          </p:cNvSpPr>
          <p:nvPr>
            <p:ph type="body" idx="3"/>
          </p:nvPr>
        </p:nvSpPr>
        <p:spPr>
          <a:xfrm>
            <a:off x="7290911" y="2205748"/>
            <a:ext cx="6122641" cy="1081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1pPr>
            <a:lvl2pPr marL="914400" lvl="1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2pPr>
            <a:lvl3pPr marL="1371600" lvl="2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b="1"/>
            </a:lvl3pPr>
            <a:lvl4pPr marL="1828800" lvl="3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4pPr>
            <a:lvl5pPr marL="2286000" lvl="4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5pPr>
            <a:lvl6pPr marL="2743200" lvl="5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6pPr>
            <a:lvl7pPr marL="3200400" lvl="6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7pPr>
            <a:lvl8pPr marL="3657600" lvl="7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8pPr>
            <a:lvl9pPr marL="4114800" lvl="8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9pPr>
          </a:lstStyle>
          <a:p>
            <a:endParaRPr/>
          </a:p>
        </p:txBody>
      </p:sp>
      <p:sp>
        <p:nvSpPr>
          <p:cNvPr id="41" name="Google Shape;41;p51"/>
          <p:cNvSpPr txBox="1">
            <a:spLocks noGrp="1"/>
          </p:cNvSpPr>
          <p:nvPr>
            <p:ph type="body" idx="4"/>
          </p:nvPr>
        </p:nvSpPr>
        <p:spPr>
          <a:xfrm>
            <a:off x="7290911" y="3286751"/>
            <a:ext cx="6122641" cy="4834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1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1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1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2"/>
          <p:cNvSpPr txBox="1">
            <a:spLocks noGrp="1"/>
          </p:cNvSpPr>
          <p:nvPr>
            <p:ph type="title"/>
          </p:nvPr>
        </p:nvSpPr>
        <p:spPr>
          <a:xfrm>
            <a:off x="990124" y="479059"/>
            <a:ext cx="12421553" cy="1739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2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2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2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3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3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3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4"/>
          <p:cNvSpPr txBox="1">
            <a:spLocks noGrp="1"/>
          </p:cNvSpPr>
          <p:nvPr>
            <p:ph type="title"/>
          </p:nvPr>
        </p:nvSpPr>
        <p:spPr>
          <a:xfrm>
            <a:off x="992001" y="599863"/>
            <a:ext cx="4644955" cy="2099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Calibri"/>
              <a:buNone/>
              <a:defRPr sz="3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4"/>
          <p:cNvSpPr txBox="1">
            <a:spLocks noGrp="1"/>
          </p:cNvSpPr>
          <p:nvPr>
            <p:ph type="body" idx="1"/>
          </p:nvPr>
        </p:nvSpPr>
        <p:spPr>
          <a:xfrm>
            <a:off x="6122641" y="1295540"/>
            <a:ext cx="7290911" cy="6394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47625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3900"/>
              <a:buChar char="•"/>
              <a:defRPr sz="3900"/>
            </a:lvl1pPr>
            <a:lvl2pPr marL="914400" lvl="1" indent="-4445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  <a:defRPr sz="3400"/>
            </a:lvl2pPr>
            <a:lvl3pPr marL="1371600" lvl="2" indent="-41275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3pPr>
            <a:lvl4pPr marL="1828800" lvl="3" indent="-38735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4pPr>
            <a:lvl5pPr marL="2286000" lvl="4" indent="-38735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5pPr>
            <a:lvl6pPr marL="2743200" lvl="5" indent="-38735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6pPr>
            <a:lvl7pPr marL="3200400" lvl="6" indent="-38735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7pPr>
            <a:lvl8pPr marL="3657600" lvl="7" indent="-38735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8pPr>
            <a:lvl9pPr marL="4114800" lvl="8" indent="-38735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9pPr>
          </a:lstStyle>
          <a:p>
            <a:endParaRPr/>
          </a:p>
        </p:txBody>
      </p:sp>
      <p:sp>
        <p:nvSpPr>
          <p:cNvPr id="57" name="Google Shape;57;p54"/>
          <p:cNvSpPr txBox="1">
            <a:spLocks noGrp="1"/>
          </p:cNvSpPr>
          <p:nvPr>
            <p:ph type="body" idx="2"/>
          </p:nvPr>
        </p:nvSpPr>
        <p:spPr>
          <a:xfrm>
            <a:off x="992001" y="2699385"/>
            <a:ext cx="4644955" cy="500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marL="1371600" lvl="2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3pPr>
            <a:lvl4pPr marL="1828800" lvl="3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8" name="Google Shape;58;p54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4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4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5"/>
          <p:cNvSpPr txBox="1">
            <a:spLocks noGrp="1"/>
          </p:cNvSpPr>
          <p:nvPr>
            <p:ph type="title"/>
          </p:nvPr>
        </p:nvSpPr>
        <p:spPr>
          <a:xfrm>
            <a:off x="992001" y="599863"/>
            <a:ext cx="4644955" cy="2099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Calibri"/>
              <a:buNone/>
              <a:defRPr sz="3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5"/>
          <p:cNvSpPr>
            <a:spLocks noGrp="1"/>
          </p:cNvSpPr>
          <p:nvPr>
            <p:ph type="pic" idx="2"/>
          </p:nvPr>
        </p:nvSpPr>
        <p:spPr>
          <a:xfrm>
            <a:off x="6122641" y="1295540"/>
            <a:ext cx="7290911" cy="6394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rial"/>
              <a:buNone/>
              <a:defRPr sz="3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55"/>
          <p:cNvSpPr txBox="1">
            <a:spLocks noGrp="1"/>
          </p:cNvSpPr>
          <p:nvPr>
            <p:ph type="body" idx="1"/>
          </p:nvPr>
        </p:nvSpPr>
        <p:spPr>
          <a:xfrm>
            <a:off x="992001" y="2699385"/>
            <a:ext cx="4644955" cy="500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marL="1371600" lvl="2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3pPr>
            <a:lvl4pPr marL="1828800" lvl="3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5" name="Google Shape;65;p55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55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5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6"/>
          <p:cNvSpPr txBox="1">
            <a:spLocks noGrp="1"/>
          </p:cNvSpPr>
          <p:nvPr>
            <p:ph type="title"/>
          </p:nvPr>
        </p:nvSpPr>
        <p:spPr>
          <a:xfrm>
            <a:off x="990124" y="479059"/>
            <a:ext cx="12421553" cy="1739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6"/>
          <p:cNvSpPr txBox="1">
            <a:spLocks noGrp="1"/>
          </p:cNvSpPr>
          <p:nvPr>
            <p:ph type="body" idx="1"/>
          </p:nvPr>
        </p:nvSpPr>
        <p:spPr>
          <a:xfrm rot="5400000">
            <a:off x="4346342" y="-960929"/>
            <a:ext cx="5709117" cy="1242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56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6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6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7"/>
          <p:cNvSpPr txBox="1">
            <a:spLocks noGrp="1"/>
          </p:cNvSpPr>
          <p:nvPr>
            <p:ph type="title"/>
          </p:nvPr>
        </p:nvSpPr>
        <p:spPr>
          <a:xfrm rot="5400000">
            <a:off x="8046309" y="2739037"/>
            <a:ext cx="7625347" cy="3105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7"/>
          <p:cNvSpPr txBox="1">
            <a:spLocks noGrp="1"/>
          </p:cNvSpPr>
          <p:nvPr>
            <p:ph type="body" idx="1"/>
          </p:nvPr>
        </p:nvSpPr>
        <p:spPr>
          <a:xfrm rot="5400000">
            <a:off x="1745521" y="-276340"/>
            <a:ext cx="7625347" cy="9136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57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7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7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6"/>
          <p:cNvSpPr txBox="1">
            <a:spLocks noGrp="1"/>
          </p:cNvSpPr>
          <p:nvPr>
            <p:ph type="title"/>
          </p:nvPr>
        </p:nvSpPr>
        <p:spPr>
          <a:xfrm>
            <a:off x="990124" y="479059"/>
            <a:ext cx="12421553" cy="1739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6"/>
          <p:cNvSpPr txBox="1">
            <a:spLocks noGrp="1"/>
          </p:cNvSpPr>
          <p:nvPr>
            <p:ph type="body" idx="1"/>
          </p:nvPr>
        </p:nvSpPr>
        <p:spPr>
          <a:xfrm>
            <a:off x="990124" y="2395289"/>
            <a:ext cx="12421553" cy="5709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lvl1pPr marL="457200" marR="0" lvl="0" indent="-444500" algn="l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l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6"/>
          <p:cNvSpPr txBox="1">
            <a:spLocks noGrp="1"/>
          </p:cNvSpPr>
          <p:nvPr>
            <p:ph type="dt" idx="10"/>
          </p:nvPr>
        </p:nvSpPr>
        <p:spPr>
          <a:xfrm>
            <a:off x="990124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6"/>
          <p:cNvSpPr txBox="1">
            <a:spLocks noGrp="1"/>
          </p:cNvSpPr>
          <p:nvPr>
            <p:ph type="ftr" idx="11"/>
          </p:nvPr>
        </p:nvSpPr>
        <p:spPr>
          <a:xfrm>
            <a:off x="4770596" y="8339767"/>
            <a:ext cx="4860608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6"/>
          <p:cNvSpPr txBox="1">
            <a:spLocks noGrp="1"/>
          </p:cNvSpPr>
          <p:nvPr>
            <p:ph type="sldNum" idx="12"/>
          </p:nvPr>
        </p:nvSpPr>
        <p:spPr>
          <a:xfrm>
            <a:off x="10171271" y="8339767"/>
            <a:ext cx="3240405" cy="479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e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2301584" y="2583881"/>
            <a:ext cx="10711484" cy="4797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los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Permisos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Backup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Redes sociales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Páginas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 qué puedan tener y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accesos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Sitram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Accesos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uso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Almacenamiento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bases 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datos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CCTV -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uso,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almacenamiento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Licencias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uso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Listado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hardware computadoras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cámaras, módems, </a:t>
            </a:r>
            <a:r>
              <a:rPr lang="es-E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rotuters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servidores, etc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Contratos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servicio de Internet</a:t>
            </a:r>
            <a:endParaRPr lang="es-ES_tradnl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>
            <a:spLocks noGrp="1"/>
          </p:cNvSpPr>
          <p:nvPr>
            <p:ph type="subTitle" idx="1"/>
          </p:nvPr>
        </p:nvSpPr>
        <p:spPr>
          <a:xfrm>
            <a:off x="802113" y="848914"/>
            <a:ext cx="7723113" cy="89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 fontScale="62500" lnSpcReduction="20000"/>
          </a:bodyPr>
          <a:lstStyle/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Normativa </a:t>
            </a:r>
            <a:r>
              <a:rPr lang="es-ES" sz="4000" b="1" dirty="0" smtClean="0">
                <a:solidFill>
                  <a:schemeClr val="bg1"/>
                </a:solidFill>
              </a:rPr>
              <a:t>General del GAMLP</a:t>
            </a:r>
          </a:p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Para Tecnologías de la Información y Comunicaciones</a:t>
            </a:r>
            <a:r>
              <a:rPr lang="es-ES" sz="4000" b="1" dirty="0" smtClean="0">
                <a:solidFill>
                  <a:schemeClr val="bg1"/>
                </a:solidFill>
              </a:rPr>
              <a:t>: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1" name="Google Shape;101;p2"/>
          <p:cNvSpPr txBox="1">
            <a:spLocks/>
          </p:cNvSpPr>
          <p:nvPr/>
        </p:nvSpPr>
        <p:spPr>
          <a:xfrm>
            <a:off x="526184" y="1636491"/>
            <a:ext cx="10803945" cy="633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44500" algn="ctr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l">
              <a:spcBef>
                <a:spcPts val="0"/>
              </a:spcBef>
              <a:buSzPts val="3600"/>
            </a:pPr>
            <a:r>
              <a:rPr lang="es-ES" sz="2800" b="1" dirty="0" smtClean="0">
                <a:solidFill>
                  <a:schemeClr val="tx1"/>
                </a:solidFill>
              </a:rPr>
              <a:t>Consultas de la comisión: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173" y="794443"/>
            <a:ext cx="5958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</a:rPr>
              <a:t>Coordinación Tecnologías SMC – Despacho SMC</a:t>
            </a: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9728" y="370109"/>
            <a:ext cx="1194367" cy="111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54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>
            <a:spLocks noGrp="1"/>
          </p:cNvSpPr>
          <p:nvPr>
            <p:ph type="subTitle" idx="1"/>
          </p:nvPr>
        </p:nvSpPr>
        <p:spPr>
          <a:xfrm>
            <a:off x="802113" y="848914"/>
            <a:ext cx="7723113" cy="89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 fontScale="62500" lnSpcReduction="20000"/>
          </a:bodyPr>
          <a:lstStyle/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Normativa </a:t>
            </a:r>
            <a:r>
              <a:rPr lang="es-ES" sz="4000" b="1" dirty="0" smtClean="0">
                <a:solidFill>
                  <a:schemeClr val="bg1"/>
                </a:solidFill>
              </a:rPr>
              <a:t>General del GAMLP</a:t>
            </a:r>
          </a:p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Para Tecnologías de la Información y Comunicaciones</a:t>
            </a:r>
            <a:r>
              <a:rPr lang="es-ES" sz="4000" b="1" dirty="0" smtClean="0">
                <a:solidFill>
                  <a:schemeClr val="bg1"/>
                </a:solidFill>
              </a:rPr>
              <a:t>: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1" name="Google Shape;101;p2"/>
          <p:cNvSpPr txBox="1">
            <a:spLocks/>
          </p:cNvSpPr>
          <p:nvPr/>
        </p:nvSpPr>
        <p:spPr>
          <a:xfrm>
            <a:off x="526185" y="1463961"/>
            <a:ext cx="3303943" cy="70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44500" algn="ctr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l">
              <a:spcBef>
                <a:spcPts val="0"/>
              </a:spcBef>
              <a:buSzPts val="3600"/>
            </a:pPr>
            <a:r>
              <a:rPr lang="es-ES" sz="2800" dirty="0" smtClean="0">
                <a:solidFill>
                  <a:schemeClr val="tx1"/>
                </a:solidFill>
              </a:rPr>
              <a:t>Ecosistema digital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173" y="794443"/>
            <a:ext cx="5958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</a:rPr>
              <a:t>Coordinación Tecnologías SMC – Despacho SMC</a:t>
            </a: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9728" y="370109"/>
            <a:ext cx="1194367" cy="1111105"/>
          </a:xfrm>
          <a:prstGeom prst="rect">
            <a:avLst/>
          </a:prstGeom>
        </p:spPr>
      </p:pic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138843131"/>
              </p:ext>
            </p:extLst>
          </p:nvPr>
        </p:nvGraphicFramePr>
        <p:xfrm>
          <a:off x="3008264" y="2018581"/>
          <a:ext cx="8358477" cy="533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Google Shape;101;p2"/>
          <p:cNvSpPr txBox="1">
            <a:spLocks/>
          </p:cNvSpPr>
          <p:nvPr/>
        </p:nvSpPr>
        <p:spPr>
          <a:xfrm>
            <a:off x="526185" y="7494426"/>
            <a:ext cx="10688156" cy="1503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44500" algn="ctr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l">
              <a:spcBef>
                <a:spcPts val="0"/>
              </a:spcBef>
              <a:buSzPts val="3600"/>
            </a:pPr>
            <a:r>
              <a:rPr lang="es-ES" sz="2000" dirty="0" smtClean="0">
                <a:solidFill>
                  <a:schemeClr val="tx1"/>
                </a:solidFill>
              </a:rPr>
              <a:t>Administrados por Múltiples instancias supervisados y coordinados por la</a:t>
            </a:r>
          </a:p>
          <a:p>
            <a:pPr marL="0" indent="0" algn="l">
              <a:spcBef>
                <a:spcPts val="0"/>
              </a:spcBef>
              <a:buSzPts val="3600"/>
            </a:pPr>
            <a:r>
              <a:rPr lang="es-ES" sz="2000" dirty="0" smtClean="0">
                <a:solidFill>
                  <a:schemeClr val="tx1"/>
                </a:solidFill>
              </a:rPr>
              <a:t>DIRECCIÓN DE TECNOLOGÍAS DE LA INFORMACIÓN Y GOBIERNO ABIERTO - DTIGA</a:t>
            </a:r>
            <a:endParaRPr lang="es-E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8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2301584" y="2687399"/>
            <a:ext cx="10711484" cy="4797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los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Permisos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Backup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Redes sociales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Páginas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 qué puedan tener y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accesos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Sitram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Accesos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uso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Almacenamiento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bases de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datos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CCTV -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uso,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almacenamiento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Licencias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uso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Listado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 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hardware computadoras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cámaras, módems, </a:t>
            </a:r>
            <a:r>
              <a:rPr lang="es-E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rotuters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servidores, etc</a:t>
            </a: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lvl="0" indent="-342900">
              <a:buSzPts val="2400"/>
              <a:buFont typeface="Calibri" panose="020F0502020204030204" pitchFamily="34" charset="0"/>
              <a:buChar char="⁻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Contratos </a:t>
            </a:r>
            <a:r>
              <a:rPr lang="es-E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servicio de Internet</a:t>
            </a:r>
            <a:endParaRPr lang="es-ES_tradnl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>
            <a:spLocks noGrp="1"/>
          </p:cNvSpPr>
          <p:nvPr>
            <p:ph type="subTitle" idx="1"/>
          </p:nvPr>
        </p:nvSpPr>
        <p:spPr>
          <a:xfrm>
            <a:off x="802113" y="848914"/>
            <a:ext cx="7723113" cy="89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 fontScale="62500" lnSpcReduction="20000"/>
          </a:bodyPr>
          <a:lstStyle/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Normativa </a:t>
            </a:r>
            <a:r>
              <a:rPr lang="es-ES" sz="4000" b="1" dirty="0" smtClean="0">
                <a:solidFill>
                  <a:schemeClr val="bg1"/>
                </a:solidFill>
              </a:rPr>
              <a:t>General del GAMLP</a:t>
            </a:r>
          </a:p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Para Tecnologías de la Información y Comunicaciones</a:t>
            </a:r>
            <a:r>
              <a:rPr lang="es-ES" sz="4000" b="1" dirty="0" smtClean="0">
                <a:solidFill>
                  <a:schemeClr val="bg1"/>
                </a:solidFill>
              </a:rPr>
              <a:t>: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1" name="Google Shape;101;p2"/>
          <p:cNvSpPr txBox="1">
            <a:spLocks/>
          </p:cNvSpPr>
          <p:nvPr/>
        </p:nvSpPr>
        <p:spPr>
          <a:xfrm>
            <a:off x="526184" y="1636491"/>
            <a:ext cx="10803945" cy="633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44500" algn="ctr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l">
              <a:spcBef>
                <a:spcPts val="0"/>
              </a:spcBef>
              <a:buSzPts val="3600"/>
            </a:pPr>
            <a:r>
              <a:rPr lang="es-ES" sz="2800" b="1" dirty="0" smtClean="0">
                <a:solidFill>
                  <a:schemeClr val="tx1"/>
                </a:solidFill>
              </a:rPr>
              <a:t>Intranet del GAMLP: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173" y="794443"/>
            <a:ext cx="5958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</a:rPr>
              <a:t>Coordinación Tecnologías SMC – Despacho SMC</a:t>
            </a: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9728" y="370109"/>
            <a:ext cx="1194367" cy="111110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13" y="2268791"/>
            <a:ext cx="13107836" cy="6319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9925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593276" y="3726614"/>
            <a:ext cx="5790273" cy="2018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buFontTx/>
              <a:buChar char="-"/>
            </a:pPr>
            <a:r>
              <a:rPr lang="es-ES" sz="2400" dirty="0" smtClean="0"/>
              <a:t>Usuario institucional </a:t>
            </a:r>
            <a:r>
              <a:rPr lang="es-ES" sz="2000" dirty="0" smtClean="0"/>
              <a:t>(DTIGA – RRHH)</a:t>
            </a:r>
            <a:endParaRPr lang="es-ES" sz="2000" dirty="0"/>
          </a:p>
          <a:p>
            <a:pPr marL="342900" indent="-342900">
              <a:buFontTx/>
              <a:buChar char="-"/>
            </a:pPr>
            <a:r>
              <a:rPr lang="es-ES" sz="2400" dirty="0" err="1">
                <a:solidFill>
                  <a:schemeClr val="accent2"/>
                </a:solidFill>
              </a:rPr>
              <a:t>Sitram</a:t>
            </a:r>
            <a:r>
              <a:rPr lang="es-ES" sz="2400" dirty="0">
                <a:solidFill>
                  <a:schemeClr val="accent2"/>
                </a:solidFill>
              </a:rPr>
              <a:t> - Accesos y </a:t>
            </a:r>
            <a:r>
              <a:rPr lang="es-ES" sz="2400" dirty="0" smtClean="0">
                <a:solidFill>
                  <a:schemeClr val="accent2"/>
                </a:solidFill>
              </a:rPr>
              <a:t>uso </a:t>
            </a:r>
            <a:r>
              <a:rPr lang="es-ES" sz="2000" dirty="0" smtClean="0">
                <a:solidFill>
                  <a:schemeClr val="tx1"/>
                </a:solidFill>
              </a:rPr>
              <a:t>(e-SITRAM)</a:t>
            </a:r>
          </a:p>
          <a:p>
            <a:pPr marL="342900" indent="-342900">
              <a:buFontTx/>
              <a:buChar char="-"/>
            </a:pPr>
            <a:r>
              <a:rPr lang="es-ES" sz="2400" dirty="0"/>
              <a:t>Correo </a:t>
            </a:r>
            <a:r>
              <a:rPr lang="es-ES" sz="2400" dirty="0" smtClean="0"/>
              <a:t>institucional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Sistema </a:t>
            </a:r>
            <a:r>
              <a:rPr lang="es-ES" sz="2400" dirty="0"/>
              <a:t>de </a:t>
            </a:r>
            <a:r>
              <a:rPr lang="es-ES" sz="2400" dirty="0" smtClean="0"/>
              <a:t>Mensajería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Acceso </a:t>
            </a:r>
            <a:r>
              <a:rPr lang="es-ES" sz="2400" dirty="0"/>
              <a:t>a Internet </a:t>
            </a:r>
            <a:r>
              <a:rPr lang="es-ES" sz="2400" dirty="0" smtClean="0"/>
              <a:t>con/sin privilegios</a:t>
            </a:r>
            <a:endParaRPr lang="es-ES_tradnl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>
            <a:spLocks noGrp="1"/>
          </p:cNvSpPr>
          <p:nvPr>
            <p:ph type="subTitle" idx="1"/>
          </p:nvPr>
        </p:nvSpPr>
        <p:spPr>
          <a:xfrm>
            <a:off x="802113" y="848914"/>
            <a:ext cx="7723113" cy="89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 fontScale="62500" lnSpcReduction="20000"/>
          </a:bodyPr>
          <a:lstStyle/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Normativa </a:t>
            </a:r>
            <a:r>
              <a:rPr lang="es-ES" sz="4000" b="1" dirty="0" smtClean="0">
                <a:solidFill>
                  <a:schemeClr val="bg1"/>
                </a:solidFill>
              </a:rPr>
              <a:t>General del GAMLP</a:t>
            </a:r>
          </a:p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Para Tecnologías de la Información y Comunicaciones</a:t>
            </a:r>
            <a:r>
              <a:rPr lang="es-ES" sz="4000" b="1" dirty="0" smtClean="0">
                <a:solidFill>
                  <a:schemeClr val="bg1"/>
                </a:solidFill>
              </a:rPr>
              <a:t>: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1" name="Google Shape;101;p2"/>
          <p:cNvSpPr txBox="1">
            <a:spLocks/>
          </p:cNvSpPr>
          <p:nvPr/>
        </p:nvSpPr>
        <p:spPr>
          <a:xfrm>
            <a:off x="526184" y="1636491"/>
            <a:ext cx="10803945" cy="633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44500" algn="ctr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l">
              <a:spcBef>
                <a:spcPts val="0"/>
              </a:spcBef>
              <a:buSzPts val="3600"/>
            </a:pPr>
            <a:r>
              <a:rPr lang="es-ES" sz="2800" b="1" dirty="0" smtClean="0">
                <a:solidFill>
                  <a:schemeClr val="tx1"/>
                </a:solidFill>
              </a:rPr>
              <a:t>Mesa de Servicio: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173" y="794443"/>
            <a:ext cx="5958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</a:rPr>
              <a:t>Coordinación Tecnologías SMC – Despacho SMC</a:t>
            </a: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9728" y="370109"/>
            <a:ext cx="1194367" cy="111110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/>
          <a:stretch>
            <a:fillRect/>
          </a:stretch>
        </p:blipFill>
        <p:spPr>
          <a:xfrm>
            <a:off x="6617599" y="2711693"/>
            <a:ext cx="7201918" cy="42396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9110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4402673" y="3929602"/>
            <a:ext cx="8838073" cy="3264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indent="-457200">
              <a:buFontTx/>
              <a:buChar char="-"/>
            </a:pPr>
            <a:r>
              <a:rPr lang="es-ES" sz="2400" dirty="0" err="1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Backup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de 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información</a:t>
            </a:r>
          </a:p>
          <a:p>
            <a:pPr marL="457200" indent="-457200">
              <a:buFontTx/>
              <a:buChar char="-"/>
            </a:pP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Almacenamiento 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de 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información</a:t>
            </a:r>
          </a:p>
          <a:p>
            <a:pPr marL="457200" indent="-457200">
              <a:buFontTx/>
              <a:buChar char="-"/>
            </a:pP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Información 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bases de 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datos</a:t>
            </a:r>
          </a:p>
          <a:p>
            <a:pPr marL="457200" indent="-457200">
              <a:buFontTx/>
              <a:buChar char="-"/>
            </a:pP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Licencias 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de uso 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software</a:t>
            </a:r>
          </a:p>
          <a:p>
            <a:pPr marL="457200" indent="-457200">
              <a:buFontTx/>
              <a:buChar char="-"/>
            </a:pP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Contratos 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servicio de 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Internet</a:t>
            </a:r>
          </a:p>
          <a:p>
            <a:pPr marL="457200" indent="-457200">
              <a:buFontTx/>
              <a:buChar char="-"/>
            </a:pP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Accesos 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a los 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sistemas</a:t>
            </a:r>
          </a:p>
          <a:p>
            <a:pPr marL="457200" indent="-457200">
              <a:buFontTx/>
              <a:buChar char="-"/>
            </a:pP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Permisos 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de usuarios</a:t>
            </a:r>
          </a:p>
        </p:txBody>
      </p:sp>
      <p:sp>
        <p:nvSpPr>
          <p:cNvPr id="101" name="Google Shape;101;p2"/>
          <p:cNvSpPr txBox="1">
            <a:spLocks noGrp="1"/>
          </p:cNvSpPr>
          <p:nvPr>
            <p:ph type="subTitle" idx="1"/>
          </p:nvPr>
        </p:nvSpPr>
        <p:spPr>
          <a:xfrm>
            <a:off x="802113" y="848914"/>
            <a:ext cx="7723113" cy="89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 fontScale="62500" lnSpcReduction="20000"/>
          </a:bodyPr>
          <a:lstStyle/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Normativa </a:t>
            </a:r>
            <a:r>
              <a:rPr lang="es-ES" sz="4000" b="1" dirty="0" smtClean="0">
                <a:solidFill>
                  <a:schemeClr val="bg1"/>
                </a:solidFill>
              </a:rPr>
              <a:t>General del GAMLP</a:t>
            </a:r>
          </a:p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Para Tecnologías de la Información y Comunicaciones</a:t>
            </a:r>
            <a:r>
              <a:rPr lang="es-ES" sz="4000" b="1" dirty="0" smtClean="0">
                <a:solidFill>
                  <a:schemeClr val="bg1"/>
                </a:solidFill>
              </a:rPr>
              <a:t>: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1" name="Google Shape;101;p2"/>
          <p:cNvSpPr txBox="1">
            <a:spLocks/>
          </p:cNvSpPr>
          <p:nvPr/>
        </p:nvSpPr>
        <p:spPr>
          <a:xfrm>
            <a:off x="526184" y="1636491"/>
            <a:ext cx="10803945" cy="633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44500" algn="ctr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l">
              <a:spcBef>
                <a:spcPts val="0"/>
              </a:spcBef>
              <a:buSzPts val="3600"/>
            </a:pPr>
            <a:r>
              <a:rPr lang="es-ES" sz="2800" b="1" dirty="0" smtClean="0">
                <a:solidFill>
                  <a:schemeClr val="tx1"/>
                </a:solidFill>
              </a:rPr>
              <a:t>CORRESPONDE A LA DTIGA: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173" y="794443"/>
            <a:ext cx="5958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</a:rPr>
              <a:t>Coordinación Tecnologías SMC – Despacho SMC</a:t>
            </a: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9728" y="370109"/>
            <a:ext cx="1194367" cy="1111105"/>
          </a:xfrm>
          <a:prstGeom prst="rect">
            <a:avLst/>
          </a:prstGeom>
        </p:spPr>
      </p:pic>
      <p:sp>
        <p:nvSpPr>
          <p:cNvPr id="9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1919145" y="2315712"/>
            <a:ext cx="10711484" cy="87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SzPts val="2400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detalle de la información que se solicita en el siguiente listado, será proporcionado a la comisión que corresponde a TECNOLOGÍAS DEL GAMLP</a:t>
            </a:r>
          </a:p>
        </p:txBody>
      </p:sp>
    </p:spTree>
    <p:extLst>
      <p:ext uri="{BB962C8B-B14F-4D97-AF65-F5344CB8AC3E}">
        <p14:creationId xmlns:p14="http://schemas.microsoft.com/office/powerpoint/2010/main" val="285153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1996818" y="4746677"/>
            <a:ext cx="8838073" cy="105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- Redes sociales</a:t>
            </a:r>
          </a:p>
          <a:p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- Páginas Web qué puedan tener y accesos </a:t>
            </a:r>
          </a:p>
        </p:txBody>
      </p:sp>
      <p:sp>
        <p:nvSpPr>
          <p:cNvPr id="101" name="Google Shape;101;p2"/>
          <p:cNvSpPr txBox="1">
            <a:spLocks noGrp="1"/>
          </p:cNvSpPr>
          <p:nvPr>
            <p:ph type="subTitle" idx="1"/>
          </p:nvPr>
        </p:nvSpPr>
        <p:spPr>
          <a:xfrm>
            <a:off x="802113" y="848914"/>
            <a:ext cx="7723113" cy="89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 fontScale="62500" lnSpcReduction="20000"/>
          </a:bodyPr>
          <a:lstStyle/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Normativa </a:t>
            </a:r>
            <a:r>
              <a:rPr lang="es-ES" sz="4000" b="1" dirty="0" smtClean="0">
                <a:solidFill>
                  <a:schemeClr val="bg1"/>
                </a:solidFill>
              </a:rPr>
              <a:t>General del GAMLP</a:t>
            </a:r>
          </a:p>
          <a:p>
            <a:pPr marL="0" indent="0" algn="l">
              <a:spcBef>
                <a:spcPts val="0"/>
              </a:spcBef>
              <a:buSzPts val="3600"/>
            </a:pPr>
            <a:r>
              <a:rPr lang="es-ES" sz="4000" b="1" dirty="0">
                <a:solidFill>
                  <a:schemeClr val="bg1"/>
                </a:solidFill>
              </a:rPr>
              <a:t>Para Tecnologías de la Información y Comunicaciones</a:t>
            </a:r>
            <a:r>
              <a:rPr lang="es-ES" sz="4000" b="1" dirty="0" smtClean="0">
                <a:solidFill>
                  <a:schemeClr val="bg1"/>
                </a:solidFill>
              </a:rPr>
              <a:t>: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11" name="Google Shape;101;p2"/>
          <p:cNvSpPr txBox="1">
            <a:spLocks/>
          </p:cNvSpPr>
          <p:nvPr/>
        </p:nvSpPr>
        <p:spPr>
          <a:xfrm>
            <a:off x="526184" y="1636491"/>
            <a:ext cx="10803945" cy="633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300" tIns="56150" rIns="112300" bIns="5615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44500" algn="ctr" rtl="0">
              <a:lnSpc>
                <a:spcPct val="90000"/>
              </a:lnSpc>
              <a:spcBef>
                <a:spcPts val="1228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127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735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8300" algn="ctr" rtl="0">
              <a:lnSpc>
                <a:spcPct val="90000"/>
              </a:lnSpc>
              <a:spcBef>
                <a:spcPts val="614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l">
              <a:spcBef>
                <a:spcPts val="0"/>
              </a:spcBef>
              <a:buSzPts val="3600"/>
            </a:pPr>
            <a:r>
              <a:rPr lang="es-ES" sz="2800" b="1" dirty="0" smtClean="0">
                <a:solidFill>
                  <a:schemeClr val="tx1"/>
                </a:solidFill>
              </a:rPr>
              <a:t>CORRESPONDE A LA SMC: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173" y="794443"/>
            <a:ext cx="5958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</a:rPr>
              <a:t>Coordinación Tecnologías SMC – Despacho SMC</a:t>
            </a: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9728" y="370109"/>
            <a:ext cx="1194367" cy="1111105"/>
          </a:xfrm>
          <a:prstGeom prst="rect">
            <a:avLst/>
          </a:prstGeom>
        </p:spPr>
      </p:pic>
      <p:sp>
        <p:nvSpPr>
          <p:cNvPr id="12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2222809" y="3196569"/>
            <a:ext cx="4536664" cy="526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CCTV - uso, </a:t>
            </a:r>
            <a:r>
              <a:rPr lang="es-ES" sz="240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almacenamiento</a:t>
            </a:r>
            <a:endParaRPr lang="es-ES" sz="2400" dirty="0">
              <a:solidFill>
                <a:schemeClr val="accent2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1060113" y="2297153"/>
            <a:ext cx="10711484" cy="87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SzPts val="2400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Proporcionado por la DIRECCIÓN DE ESPACIOS CULTURALES Y FORMACIÓN CULTURAL</a:t>
            </a:r>
          </a:p>
        </p:txBody>
      </p:sp>
      <p:sp>
        <p:nvSpPr>
          <p:cNvPr id="14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1060113" y="3991132"/>
            <a:ext cx="10711484" cy="531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SzPts val="2400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Proporcionado por el AREA DE COMUNICACIÓN</a:t>
            </a:r>
          </a:p>
        </p:txBody>
      </p:sp>
      <p:sp>
        <p:nvSpPr>
          <p:cNvPr id="15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1060112" y="6020791"/>
            <a:ext cx="10711484" cy="531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SzPts val="2400"/>
            </a:pPr>
            <a:r>
              <a:rPr lang="es-E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Proporcionado por la SECCIÓN ADMINISTRATIVA FINANCIERA</a:t>
            </a:r>
          </a:p>
        </p:txBody>
      </p:sp>
      <p:sp>
        <p:nvSpPr>
          <p:cNvPr id="16" name="Google Shape;580;p22">
            <a:extLst>
              <a:ext uri="{FF2B5EF4-FFF2-40B4-BE49-F238E27FC236}">
                <a16:creationId xmlns:a16="http://schemas.microsoft.com/office/drawing/2014/main" xmlns="" id="{88CC1261-DCC0-A028-29B4-045BA1D4CEC5}"/>
              </a:ext>
            </a:extLst>
          </p:cNvPr>
          <p:cNvSpPr txBox="1"/>
          <p:nvPr/>
        </p:nvSpPr>
        <p:spPr>
          <a:xfrm>
            <a:off x="1621766" y="6637607"/>
            <a:ext cx="10696755" cy="105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- Listado del hardware - computadoras, cámaras, módems, </a:t>
            </a:r>
            <a:r>
              <a:rPr lang="es-ES" sz="2400" dirty="0" err="1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rotuters</a:t>
            </a:r>
            <a:r>
              <a:rPr lang="es-ES" sz="2400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, servidores, etc.</a:t>
            </a:r>
          </a:p>
        </p:txBody>
      </p:sp>
    </p:spTree>
    <p:extLst>
      <p:ext uri="{BB962C8B-B14F-4D97-AF65-F5344CB8AC3E}">
        <p14:creationId xmlns:p14="http://schemas.microsoft.com/office/powerpoint/2010/main" val="74875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3131</TotalTime>
  <Words>434</Words>
  <Application>Microsoft Office PowerPoint</Application>
  <PresentationFormat>Personalizado</PresentationFormat>
  <Paragraphs>80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Planificación turística 2020</dc:title>
  <dc:creator>Victor Hugo Echalar Maldonado</dc:creator>
  <cp:lastModifiedBy>Victor Hugo Echalar Maldonado</cp:lastModifiedBy>
  <cp:revision>157</cp:revision>
  <dcterms:modified xsi:type="dcterms:W3CDTF">2026-04-07T19:52:49Z</dcterms:modified>
</cp:coreProperties>
</file>