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7"/>
  </p:notesMasterIdLst>
  <p:sldIdLst>
    <p:sldId id="325" r:id="rId5"/>
    <p:sldId id="327" r:id="rId6"/>
    <p:sldId id="332" r:id="rId8"/>
    <p:sldId id="335" r:id="rId9"/>
    <p:sldId id="336" r:id="rId10"/>
    <p:sldId id="337" r:id="rId11"/>
    <p:sldId id="322" r:id="rId12"/>
    <p:sldId id="330" r:id="rId13"/>
    <p:sldId id="334" r:id="rId14"/>
    <p:sldId id="329" r:id="rId15"/>
    <p:sldId id="333" r:id="rId16"/>
    <p:sldId id="328" r:id="rId17"/>
    <p:sldId id="303" r:id="rId18"/>
  </p:sldIdLst>
  <p:sldSz cx="12192000" cy="6858000"/>
  <p:notesSz cx="6858000" cy="9144000"/>
  <p:defaultTextStyle>
    <a:defPPr>
      <a:defRPr lang="es-B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5" autoAdjust="0"/>
    <p:restoredTop sz="94660"/>
  </p:normalViewPr>
  <p:slideViewPr>
    <p:cSldViewPr snapToGrid="0">
      <p:cViewPr varScale="1">
        <p:scale>
          <a:sx n="114" d="100"/>
          <a:sy n="114" d="100"/>
        </p:scale>
        <p:origin x="1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notesMaster" Target="notesMasters/notes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B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4EEB6F-7D7F-4824-B1F9-AD0886A37ED6}" type="datetimeFigureOut">
              <a:rPr lang="es-BO" smtClean="0"/>
            </a:fld>
            <a:endParaRPr lang="es-B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B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endParaRPr lang="es-ES" smtClean="0"/>
          </a:p>
          <a:p>
            <a:pPr lvl="1"/>
            <a:r>
              <a:rPr lang="es-ES" smtClean="0"/>
              <a:t>Segundo nivel</a:t>
            </a:r>
            <a:endParaRPr lang="es-ES" smtClean="0"/>
          </a:p>
          <a:p>
            <a:pPr lvl="2"/>
            <a:r>
              <a:rPr lang="es-ES" smtClean="0"/>
              <a:t>Tercer nivel</a:t>
            </a:r>
            <a:endParaRPr lang="es-ES" smtClean="0"/>
          </a:p>
          <a:p>
            <a:pPr lvl="3"/>
            <a:r>
              <a:rPr lang="es-ES" smtClean="0"/>
              <a:t>Cuarto nivel</a:t>
            </a:r>
            <a:endParaRPr lang="es-ES" smtClean="0"/>
          </a:p>
          <a:p>
            <a:pPr lvl="4"/>
            <a:r>
              <a:rPr lang="es-ES" smtClean="0"/>
              <a:t>Quinto nivel</a:t>
            </a:r>
            <a:endParaRPr lang="es-B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B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D4888-F990-4CF1-975F-B53B20290515}" type="slidenum">
              <a:rPr lang="es-BO" smtClean="0"/>
            </a:fld>
            <a:endParaRPr lang="es-B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26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s-BO"/>
              <a:t>Falta poner el dato general</a:t>
            </a:r>
            <a:endParaRPr lang="en-US" altLang="es-BO"/>
          </a:p>
        </p:txBody>
      </p:sp>
      <p:sp>
        <p:nvSpPr>
          <p:cNvPr id="1126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CFE6D7-ED5C-3A49-9FF7-90FB66C63B4A}" type="slidenum">
              <a:rPr lang="es-BO" altLang="es-BO"/>
            </a:fld>
            <a:endParaRPr lang="es-BO" altLang="es-B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26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s-BO"/>
              <a:t>Falta poner el dato general</a:t>
            </a:r>
            <a:endParaRPr lang="en-US" altLang="es-BO"/>
          </a:p>
        </p:txBody>
      </p:sp>
      <p:sp>
        <p:nvSpPr>
          <p:cNvPr id="1126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CFE6D7-ED5C-3A49-9FF7-90FB66C63B4A}" type="slidenum">
              <a:rPr lang="es-BO" altLang="es-BO"/>
            </a:fld>
            <a:endParaRPr lang="es-BO" altLang="es-BO"/>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26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s-BO"/>
              <a:t>Falta poner el dato general</a:t>
            </a:r>
            <a:endParaRPr lang="en-US" altLang="es-BO"/>
          </a:p>
        </p:txBody>
      </p:sp>
      <p:sp>
        <p:nvSpPr>
          <p:cNvPr id="1126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CFE6D7-ED5C-3A49-9FF7-90FB66C63B4A}" type="slidenum">
              <a:rPr lang="es-BO" altLang="es-BO"/>
            </a:fld>
            <a:endParaRPr lang="es-BO" altLang="es-BO"/>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26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s-BO"/>
              <a:t>Falta poner el dato general</a:t>
            </a:r>
            <a:endParaRPr lang="en-US" altLang="es-BO"/>
          </a:p>
        </p:txBody>
      </p:sp>
      <p:sp>
        <p:nvSpPr>
          <p:cNvPr id="1126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CFE6D7-ED5C-3A49-9FF7-90FB66C63B4A}" type="slidenum">
              <a:rPr lang="es-BO" altLang="es-BO"/>
            </a:fld>
            <a:endParaRPr lang="es-BO" altLang="es-BO"/>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26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s-BO"/>
              <a:t>Falta poner el dato general</a:t>
            </a:r>
            <a:endParaRPr lang="en-US" altLang="es-BO"/>
          </a:p>
        </p:txBody>
      </p:sp>
      <p:sp>
        <p:nvSpPr>
          <p:cNvPr id="1126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CFE6D7-ED5C-3A49-9FF7-90FB66C63B4A}" type="slidenum">
              <a:rPr lang="es-BO" altLang="es-BO"/>
            </a:fld>
            <a:endParaRPr lang="es-BO" altLang="es-BO"/>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1267"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s-BO"/>
              <a:t>Falta poner el dato general</a:t>
            </a:r>
            <a:endParaRPr lang="en-US" altLang="es-BO"/>
          </a:p>
        </p:txBody>
      </p:sp>
      <p:sp>
        <p:nvSpPr>
          <p:cNvPr id="11268" name="Marcador de número de diapositiva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1CFE6D7-ED5C-3A49-9FF7-90FB66C63B4A}" type="slidenum">
              <a:rPr lang="es-BO" altLang="es-BO"/>
            </a:fld>
            <a:endParaRPr lang="es-BO" altLang="es-B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BO"/>
          </a:p>
        </p:txBody>
      </p:sp>
      <p:sp>
        <p:nvSpPr>
          <p:cNvPr id="3" name="Subtítulo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contenido 2"/>
          <p:cNvSpPr>
            <a:spLocks noGrp="1"/>
          </p:cNvSpPr>
          <p:nvPr>
            <p:ph idx="1" hasCustomPrompt="1"/>
          </p:nvPr>
        </p:nvSpPr>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BO"/>
          </a:p>
        </p:txBody>
      </p:sp>
      <p:sp>
        <p:nvSpPr>
          <p:cNvPr id="3" name="Marcador de texto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endParaRPr lang="es-ES"/>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5" name="Marcador de fecha 4"/>
          <p:cNvSpPr>
            <a:spLocks noGrp="1"/>
          </p:cNvSpPr>
          <p:nvPr>
            <p:ph type="dt" sz="half" idx="10"/>
          </p:nvPr>
        </p:nvSpPr>
        <p:spPr/>
        <p:txBody>
          <a:bodyPr/>
          <a:lstStyle/>
          <a:p>
            <a:fld id="{7CD535F1-8415-4428-AF44-D22CB7858097}" type="datetimeFigureOut">
              <a:rPr lang="es-BO" smtClean="0"/>
            </a:fld>
            <a:endParaRPr lang="es-BO"/>
          </a:p>
        </p:txBody>
      </p:sp>
      <p:sp>
        <p:nvSpPr>
          <p:cNvPr id="6" name="Marcador de pie de página 5"/>
          <p:cNvSpPr>
            <a:spLocks noGrp="1"/>
          </p:cNvSpPr>
          <p:nvPr>
            <p:ph type="ftr" sz="quarter" idx="11"/>
          </p:nvPr>
        </p:nvSpPr>
        <p:spPr/>
        <p:txBody>
          <a:bodyPr/>
          <a:lstStyle/>
          <a:p>
            <a:endParaRPr lang="es-BO"/>
          </a:p>
        </p:txBody>
      </p:sp>
      <p:sp>
        <p:nvSpPr>
          <p:cNvPr id="7" name="Marcador de número de diapositiva 6"/>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BO"/>
          </a:p>
        </p:txBody>
      </p:sp>
      <p:sp>
        <p:nvSpPr>
          <p:cNvPr id="3" name="Marcador de texto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endParaRPr lang="es-ES"/>
          </a:p>
        </p:txBody>
      </p:sp>
      <p:sp>
        <p:nvSpPr>
          <p:cNvPr id="4" name="Marcador de contenido 3"/>
          <p:cNvSpPr>
            <a:spLocks noGrp="1"/>
          </p:cNvSpPr>
          <p:nvPr>
            <p:ph sz="half" idx="2" hasCustomPrompt="1"/>
          </p:nvPr>
        </p:nvSpPr>
        <p:spPr>
          <a:xfrm>
            <a:off x="839788" y="2505075"/>
            <a:ext cx="5157787" cy="368458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5" name="Marcador de texto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endParaRPr lang="es-ES"/>
          </a:p>
        </p:txBody>
      </p:sp>
      <p:sp>
        <p:nvSpPr>
          <p:cNvPr id="6" name="Marcador de contenido 5"/>
          <p:cNvSpPr>
            <a:spLocks noGrp="1"/>
          </p:cNvSpPr>
          <p:nvPr>
            <p:ph sz="quarter" idx="4" hasCustomPrompt="1"/>
          </p:nvPr>
        </p:nvSpPr>
        <p:spPr>
          <a:xfrm>
            <a:off x="6172200" y="2505075"/>
            <a:ext cx="5183188" cy="368458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7" name="Marcador de fecha 6"/>
          <p:cNvSpPr>
            <a:spLocks noGrp="1"/>
          </p:cNvSpPr>
          <p:nvPr>
            <p:ph type="dt" sz="half" idx="10"/>
          </p:nvPr>
        </p:nvSpPr>
        <p:spPr/>
        <p:txBody>
          <a:bodyPr/>
          <a:lstStyle/>
          <a:p>
            <a:fld id="{7CD535F1-8415-4428-AF44-D22CB7858097}" type="datetimeFigureOut">
              <a:rPr lang="es-BO" smtClean="0"/>
            </a:fld>
            <a:endParaRPr lang="es-BO"/>
          </a:p>
        </p:txBody>
      </p:sp>
      <p:sp>
        <p:nvSpPr>
          <p:cNvPr id="8" name="Marcador de pie de página 7"/>
          <p:cNvSpPr>
            <a:spLocks noGrp="1"/>
          </p:cNvSpPr>
          <p:nvPr>
            <p:ph type="ftr" sz="quarter" idx="11"/>
          </p:nvPr>
        </p:nvSpPr>
        <p:spPr/>
        <p:txBody>
          <a:bodyPr/>
          <a:lstStyle/>
          <a:p>
            <a:endParaRPr lang="es-BO"/>
          </a:p>
        </p:txBody>
      </p:sp>
      <p:sp>
        <p:nvSpPr>
          <p:cNvPr id="9" name="Marcador de número de diapositiva 8"/>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fecha 2"/>
          <p:cNvSpPr>
            <a:spLocks noGrp="1"/>
          </p:cNvSpPr>
          <p:nvPr>
            <p:ph type="dt" sz="half" idx="10"/>
          </p:nvPr>
        </p:nvSpPr>
        <p:spPr/>
        <p:txBody>
          <a:bodyPr/>
          <a:lstStyle/>
          <a:p>
            <a:fld id="{7CD535F1-8415-4428-AF44-D22CB7858097}" type="datetimeFigureOut">
              <a:rPr lang="es-BO" smtClean="0"/>
            </a:fld>
            <a:endParaRPr lang="es-BO"/>
          </a:p>
        </p:txBody>
      </p:sp>
      <p:sp>
        <p:nvSpPr>
          <p:cNvPr id="4" name="Marcador de pie de página 3"/>
          <p:cNvSpPr>
            <a:spLocks noGrp="1"/>
          </p:cNvSpPr>
          <p:nvPr>
            <p:ph type="ftr" sz="quarter" idx="11"/>
          </p:nvPr>
        </p:nvSpPr>
        <p:spPr/>
        <p:txBody>
          <a:bodyPr/>
          <a:lstStyle/>
          <a:p>
            <a:endParaRPr lang="es-BO"/>
          </a:p>
        </p:txBody>
      </p:sp>
      <p:sp>
        <p:nvSpPr>
          <p:cNvPr id="5" name="Marcador de número de diapositiva 4"/>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CD535F1-8415-4428-AF44-D22CB7858097}" type="datetimeFigureOut">
              <a:rPr lang="es-BO" smtClean="0"/>
            </a:fld>
            <a:endParaRPr lang="es-BO"/>
          </a:p>
        </p:txBody>
      </p:sp>
      <p:sp>
        <p:nvSpPr>
          <p:cNvPr id="3" name="Marcador de pie de página 2"/>
          <p:cNvSpPr>
            <a:spLocks noGrp="1"/>
          </p:cNvSpPr>
          <p:nvPr>
            <p:ph type="ftr" sz="quarter" idx="11"/>
          </p:nvPr>
        </p:nvSpPr>
        <p:spPr/>
        <p:txBody>
          <a:bodyPr/>
          <a:lstStyle/>
          <a:p>
            <a:endParaRPr lang="es-BO"/>
          </a:p>
        </p:txBody>
      </p:sp>
      <p:sp>
        <p:nvSpPr>
          <p:cNvPr id="4" name="Marcador de número de diapositiva 3"/>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BO"/>
          </a:p>
        </p:txBody>
      </p:sp>
      <p:sp>
        <p:nvSpPr>
          <p:cNvPr id="3" name="Marcador de contenido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texto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endParaRPr lang="es-ES"/>
          </a:p>
        </p:txBody>
      </p:sp>
      <p:sp>
        <p:nvSpPr>
          <p:cNvPr id="5" name="Marcador de fecha 4"/>
          <p:cNvSpPr>
            <a:spLocks noGrp="1"/>
          </p:cNvSpPr>
          <p:nvPr>
            <p:ph type="dt" sz="half" idx="10"/>
          </p:nvPr>
        </p:nvSpPr>
        <p:spPr/>
        <p:txBody>
          <a:bodyPr/>
          <a:lstStyle/>
          <a:p>
            <a:fld id="{7CD535F1-8415-4428-AF44-D22CB7858097}" type="datetimeFigureOut">
              <a:rPr lang="es-BO" smtClean="0"/>
            </a:fld>
            <a:endParaRPr lang="es-BO"/>
          </a:p>
        </p:txBody>
      </p:sp>
      <p:sp>
        <p:nvSpPr>
          <p:cNvPr id="6" name="Marcador de pie de página 5"/>
          <p:cNvSpPr>
            <a:spLocks noGrp="1"/>
          </p:cNvSpPr>
          <p:nvPr>
            <p:ph type="ftr" sz="quarter" idx="11"/>
          </p:nvPr>
        </p:nvSpPr>
        <p:spPr/>
        <p:txBody>
          <a:bodyPr/>
          <a:lstStyle/>
          <a:p>
            <a:endParaRPr lang="es-BO"/>
          </a:p>
        </p:txBody>
      </p:sp>
      <p:sp>
        <p:nvSpPr>
          <p:cNvPr id="7" name="Marcador de número de diapositiva 6"/>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B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BO"/>
          </a:p>
        </p:txBody>
      </p:sp>
      <p:sp>
        <p:nvSpPr>
          <p:cNvPr id="4" name="Marcador de texto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endParaRPr lang="es-ES"/>
          </a:p>
        </p:txBody>
      </p:sp>
      <p:sp>
        <p:nvSpPr>
          <p:cNvPr id="5" name="Marcador de fecha 4"/>
          <p:cNvSpPr>
            <a:spLocks noGrp="1"/>
          </p:cNvSpPr>
          <p:nvPr>
            <p:ph type="dt" sz="half" idx="10"/>
          </p:nvPr>
        </p:nvSpPr>
        <p:spPr/>
        <p:txBody>
          <a:bodyPr/>
          <a:lstStyle/>
          <a:p>
            <a:fld id="{7CD535F1-8415-4428-AF44-D22CB7858097}" type="datetimeFigureOut">
              <a:rPr lang="es-BO" smtClean="0"/>
            </a:fld>
            <a:endParaRPr lang="es-BO"/>
          </a:p>
        </p:txBody>
      </p:sp>
      <p:sp>
        <p:nvSpPr>
          <p:cNvPr id="6" name="Marcador de pie de página 5"/>
          <p:cNvSpPr>
            <a:spLocks noGrp="1"/>
          </p:cNvSpPr>
          <p:nvPr>
            <p:ph type="ftr" sz="quarter" idx="11"/>
          </p:nvPr>
        </p:nvSpPr>
        <p:spPr/>
        <p:txBody>
          <a:bodyPr/>
          <a:lstStyle/>
          <a:p>
            <a:endParaRPr lang="es-BO"/>
          </a:p>
        </p:txBody>
      </p:sp>
      <p:sp>
        <p:nvSpPr>
          <p:cNvPr id="7" name="Marcador de número de diapositiva 6"/>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texto vertical 2"/>
          <p:cNvSpPr>
            <a:spLocks noGrp="1"/>
          </p:cNvSpPr>
          <p:nvPr>
            <p:ph type="body" orient="vert" idx="1" hasCustomPrompt="1"/>
          </p:nvPr>
        </p:nvSpPr>
        <p:spPr/>
        <p:txBody>
          <a:bodyPr vert="eaVert"/>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BO"/>
          </a:p>
        </p:txBody>
      </p:sp>
      <p:sp>
        <p:nvSpPr>
          <p:cNvPr id="3" name="Marcador de texto vertical 2"/>
          <p:cNvSpPr>
            <a:spLocks noGrp="1"/>
          </p:cNvSpPr>
          <p:nvPr>
            <p:ph type="body" orient="vert" idx="1" hasCustomPrompt="1"/>
          </p:nvPr>
        </p:nvSpPr>
        <p:spPr>
          <a:xfrm>
            <a:off x="838200" y="365125"/>
            <a:ext cx="7734300" cy="5811838"/>
          </a:xfrm>
        </p:spPr>
        <p:txBody>
          <a:bodyPr vert="eaVert"/>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4500"/>
            </a:lvl1pPr>
          </a:lstStyle>
          <a:p>
            <a:r>
              <a:rPr lang="es-ES"/>
              <a:t>Haga clic para modificar el estilo de título del patrón</a:t>
            </a:r>
            <a:endParaRPr lang="es-BO"/>
          </a:p>
        </p:txBody>
      </p:sp>
      <p:sp>
        <p:nvSpPr>
          <p:cNvPr id="3" name="Subtítulo 2"/>
          <p:cNvSpPr>
            <a:spLocks noGrp="1"/>
          </p:cNvSpPr>
          <p:nvPr>
            <p:ph type="subTitle" idx="1" hasCustomPrompt="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modificar el estilo de subtítulo del patrón</a:t>
            </a:r>
            <a:endParaRPr lang="es-BO"/>
          </a:p>
        </p:txBody>
      </p:sp>
      <p:sp>
        <p:nvSpPr>
          <p:cNvPr id="4" name="Marcador de fecha 3"/>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B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contenido 2"/>
          <p:cNvSpPr>
            <a:spLocks noGrp="1"/>
          </p:cNvSpPr>
          <p:nvPr>
            <p:ph idx="1" hasCustomPrompt="1"/>
          </p:nvPr>
        </p:nvSpPr>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B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40"/>
            <a:ext cx="10515600" cy="2852737"/>
          </a:xfrm>
        </p:spPr>
        <p:txBody>
          <a:bodyPr anchor="b"/>
          <a:lstStyle>
            <a:lvl1pPr>
              <a:defRPr sz="4500"/>
            </a:lvl1pPr>
          </a:lstStyle>
          <a:p>
            <a:r>
              <a:rPr lang="es-ES"/>
              <a:t>Haga clic para modificar el estilo de título del patrón</a:t>
            </a:r>
            <a:endParaRPr lang="es-BO"/>
          </a:p>
        </p:txBody>
      </p:sp>
      <p:sp>
        <p:nvSpPr>
          <p:cNvPr id="3" name="Marcador de texto 2"/>
          <p:cNvSpPr>
            <a:spLocks noGrp="1"/>
          </p:cNvSpPr>
          <p:nvPr>
            <p:ph type="body" idx="1" hasCustomPrompt="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Haga clic para modificar los estilos de texto del patrón</a:t>
            </a:r>
            <a:endParaRPr lang="es-ES"/>
          </a:p>
        </p:txBody>
      </p:sp>
      <p:sp>
        <p:nvSpPr>
          <p:cNvPr id="4" name="Marcador de fecha 3"/>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B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5" name="Marcador de fecha 4"/>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B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7"/>
            <a:ext cx="10515600" cy="1325563"/>
          </a:xfrm>
        </p:spPr>
        <p:txBody>
          <a:bodyPr/>
          <a:lstStyle/>
          <a:p>
            <a:r>
              <a:rPr lang="es-ES"/>
              <a:t>Haga clic para modificar el estilo de título del patrón</a:t>
            </a:r>
            <a:endParaRPr lang="es-BO"/>
          </a:p>
        </p:txBody>
      </p:sp>
      <p:sp>
        <p:nvSpPr>
          <p:cNvPr id="3" name="Marcador de texto 2"/>
          <p:cNvSpPr>
            <a:spLocks noGrp="1"/>
          </p:cNvSpPr>
          <p:nvPr>
            <p:ph type="body" idx="1" hasCustomPrompt="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endParaRPr lang="es-ES"/>
          </a:p>
        </p:txBody>
      </p:sp>
      <p:sp>
        <p:nvSpPr>
          <p:cNvPr id="4" name="Marcador de contenido 3"/>
          <p:cNvSpPr>
            <a:spLocks noGrp="1"/>
          </p:cNvSpPr>
          <p:nvPr>
            <p:ph sz="half" idx="2" hasCustomPrompt="1"/>
          </p:nvPr>
        </p:nvSpPr>
        <p:spPr>
          <a:xfrm>
            <a:off x="839789" y="2505075"/>
            <a:ext cx="5157787" cy="368458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5" name="Marcador de texto 4"/>
          <p:cNvSpPr>
            <a:spLocks noGrp="1"/>
          </p:cNvSpPr>
          <p:nvPr>
            <p:ph type="body" sz="quarter" idx="3" hasCustomPrompt="1"/>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endParaRPr lang="es-ES"/>
          </a:p>
        </p:txBody>
      </p:sp>
      <p:sp>
        <p:nvSpPr>
          <p:cNvPr id="6" name="Marcador de contenido 5"/>
          <p:cNvSpPr>
            <a:spLocks noGrp="1"/>
          </p:cNvSpPr>
          <p:nvPr>
            <p:ph sz="quarter" idx="4" hasCustomPrompt="1"/>
          </p:nvPr>
        </p:nvSpPr>
        <p:spPr>
          <a:xfrm>
            <a:off x="6172201" y="2505075"/>
            <a:ext cx="5183188" cy="368458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7" name="Marcador de fecha 6"/>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BO">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fecha 2"/>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BO">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BO">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2400"/>
            </a:lvl1pPr>
          </a:lstStyle>
          <a:p>
            <a:r>
              <a:rPr lang="es-ES"/>
              <a:t>Haga clic para modificar el estilo de título del patrón</a:t>
            </a:r>
            <a:endParaRPr lang="es-BO"/>
          </a:p>
        </p:txBody>
      </p:sp>
      <p:sp>
        <p:nvSpPr>
          <p:cNvPr id="3" name="Marcador de contenido 2"/>
          <p:cNvSpPr>
            <a:spLocks noGrp="1"/>
          </p:cNvSpPr>
          <p:nvPr>
            <p:ph idx="1" hasCustomPrompt="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texto 3"/>
          <p:cNvSpPr>
            <a:spLocks noGrp="1"/>
          </p:cNvSpPr>
          <p:nvPr>
            <p:ph type="body" sz="half" idx="2" hasCustomPrompt="1"/>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los estilos de texto del patrón</a:t>
            </a:r>
            <a:endParaRPr lang="es-ES"/>
          </a:p>
        </p:txBody>
      </p:sp>
      <p:sp>
        <p:nvSpPr>
          <p:cNvPr id="5" name="Marcador de fecha 4"/>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B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2400"/>
            </a:lvl1pPr>
          </a:lstStyle>
          <a:p>
            <a:r>
              <a:rPr lang="es-ES"/>
              <a:t>Haga clic para modificar el estilo de título del patrón</a:t>
            </a:r>
            <a:endParaRPr lang="es-BO"/>
          </a:p>
        </p:txBody>
      </p:sp>
      <p:sp>
        <p:nvSpPr>
          <p:cNvPr id="3" name="Marcador de posición de imagen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BO"/>
          </a:p>
        </p:txBody>
      </p:sp>
      <p:sp>
        <p:nvSpPr>
          <p:cNvPr id="4" name="Marcador de texto 3"/>
          <p:cNvSpPr>
            <a:spLocks noGrp="1"/>
          </p:cNvSpPr>
          <p:nvPr>
            <p:ph type="body" sz="half" idx="2" hasCustomPrompt="1"/>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los estilos de texto del patrón</a:t>
            </a:r>
            <a:endParaRPr lang="es-ES"/>
          </a:p>
        </p:txBody>
      </p:sp>
      <p:sp>
        <p:nvSpPr>
          <p:cNvPr id="5" name="Marcador de fecha 4"/>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B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texto vertical 2"/>
          <p:cNvSpPr>
            <a:spLocks noGrp="1"/>
          </p:cNvSpPr>
          <p:nvPr>
            <p:ph type="body" orient="vert" idx="1" hasCustomPrompt="1"/>
          </p:nvPr>
        </p:nvSpPr>
        <p:spPr/>
        <p:txBody>
          <a:bodyPr vert="eaVert"/>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B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1" y="365125"/>
            <a:ext cx="2628900" cy="5811838"/>
          </a:xfrm>
        </p:spPr>
        <p:txBody>
          <a:bodyPr vert="eaVert"/>
          <a:lstStyle/>
          <a:p>
            <a:r>
              <a:rPr lang="es-ES"/>
              <a:t>Haga clic para modificar el estilo de título del patrón</a:t>
            </a:r>
            <a:endParaRPr lang="es-BO"/>
          </a:p>
        </p:txBody>
      </p:sp>
      <p:sp>
        <p:nvSpPr>
          <p:cNvPr id="3" name="Marcador de texto vertical 2"/>
          <p:cNvSpPr>
            <a:spLocks noGrp="1"/>
          </p:cNvSpPr>
          <p:nvPr>
            <p:ph type="body" orient="vert" idx="1" hasCustomPrompt="1"/>
          </p:nvPr>
        </p:nvSpPr>
        <p:spPr>
          <a:xfrm>
            <a:off x="838201" y="365125"/>
            <a:ext cx="7734300" cy="5811838"/>
          </a:xfrm>
        </p:spPr>
        <p:txBody>
          <a:bodyPr vert="eaVert"/>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B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BO"/>
          </a:p>
        </p:txBody>
      </p:sp>
      <p:sp>
        <p:nvSpPr>
          <p:cNvPr id="3" name="Subtítulo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contenido 2"/>
          <p:cNvSpPr>
            <a:spLocks noGrp="1"/>
          </p:cNvSpPr>
          <p:nvPr>
            <p:ph idx="1" hasCustomPrompt="1"/>
          </p:nvPr>
        </p:nvSpPr>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BO"/>
          </a:p>
        </p:txBody>
      </p:sp>
      <p:sp>
        <p:nvSpPr>
          <p:cNvPr id="3" name="Marcador de texto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endParaRPr lang="es-ES"/>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5" name="Marcador de fecha 4"/>
          <p:cNvSpPr>
            <a:spLocks noGrp="1"/>
          </p:cNvSpPr>
          <p:nvPr>
            <p:ph type="dt" sz="half" idx="10"/>
          </p:nvPr>
        </p:nvSpPr>
        <p:spPr/>
        <p:txBody>
          <a:bodyPr/>
          <a:lstStyle/>
          <a:p>
            <a:fld id="{7CD535F1-8415-4428-AF44-D22CB7858097}" type="datetimeFigureOut">
              <a:rPr lang="es-BO" smtClean="0"/>
            </a:fld>
            <a:endParaRPr lang="es-BO"/>
          </a:p>
        </p:txBody>
      </p:sp>
      <p:sp>
        <p:nvSpPr>
          <p:cNvPr id="6" name="Marcador de pie de página 5"/>
          <p:cNvSpPr>
            <a:spLocks noGrp="1"/>
          </p:cNvSpPr>
          <p:nvPr>
            <p:ph type="ftr" sz="quarter" idx="11"/>
          </p:nvPr>
        </p:nvSpPr>
        <p:spPr/>
        <p:txBody>
          <a:bodyPr/>
          <a:lstStyle/>
          <a:p>
            <a:endParaRPr lang="es-BO"/>
          </a:p>
        </p:txBody>
      </p:sp>
      <p:sp>
        <p:nvSpPr>
          <p:cNvPr id="7" name="Marcador de número de diapositiva 6"/>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BO"/>
          </a:p>
        </p:txBody>
      </p:sp>
      <p:sp>
        <p:nvSpPr>
          <p:cNvPr id="3" name="Marcador de texto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endParaRPr lang="es-ES"/>
          </a:p>
        </p:txBody>
      </p:sp>
      <p:sp>
        <p:nvSpPr>
          <p:cNvPr id="4" name="Marcador de contenido 3"/>
          <p:cNvSpPr>
            <a:spLocks noGrp="1"/>
          </p:cNvSpPr>
          <p:nvPr>
            <p:ph sz="half" idx="2" hasCustomPrompt="1"/>
          </p:nvPr>
        </p:nvSpPr>
        <p:spPr>
          <a:xfrm>
            <a:off x="839788" y="2505075"/>
            <a:ext cx="5157787" cy="368458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5" name="Marcador de texto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endParaRPr lang="es-ES"/>
          </a:p>
        </p:txBody>
      </p:sp>
      <p:sp>
        <p:nvSpPr>
          <p:cNvPr id="6" name="Marcador de contenido 5"/>
          <p:cNvSpPr>
            <a:spLocks noGrp="1"/>
          </p:cNvSpPr>
          <p:nvPr>
            <p:ph sz="quarter" idx="4" hasCustomPrompt="1"/>
          </p:nvPr>
        </p:nvSpPr>
        <p:spPr>
          <a:xfrm>
            <a:off x="6172200" y="2505075"/>
            <a:ext cx="5183188" cy="3684588"/>
          </a:xfrm>
        </p:spPr>
        <p:txBody>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7" name="Marcador de fecha 6"/>
          <p:cNvSpPr>
            <a:spLocks noGrp="1"/>
          </p:cNvSpPr>
          <p:nvPr>
            <p:ph type="dt" sz="half" idx="10"/>
          </p:nvPr>
        </p:nvSpPr>
        <p:spPr/>
        <p:txBody>
          <a:bodyPr/>
          <a:lstStyle/>
          <a:p>
            <a:fld id="{7CD535F1-8415-4428-AF44-D22CB7858097}" type="datetimeFigureOut">
              <a:rPr lang="es-BO" smtClean="0"/>
            </a:fld>
            <a:endParaRPr lang="es-BO"/>
          </a:p>
        </p:txBody>
      </p:sp>
      <p:sp>
        <p:nvSpPr>
          <p:cNvPr id="8" name="Marcador de pie de página 7"/>
          <p:cNvSpPr>
            <a:spLocks noGrp="1"/>
          </p:cNvSpPr>
          <p:nvPr>
            <p:ph type="ftr" sz="quarter" idx="11"/>
          </p:nvPr>
        </p:nvSpPr>
        <p:spPr/>
        <p:txBody>
          <a:bodyPr/>
          <a:lstStyle/>
          <a:p>
            <a:endParaRPr lang="es-BO"/>
          </a:p>
        </p:txBody>
      </p:sp>
      <p:sp>
        <p:nvSpPr>
          <p:cNvPr id="9" name="Marcador de número de diapositiva 8"/>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fecha 2"/>
          <p:cNvSpPr>
            <a:spLocks noGrp="1"/>
          </p:cNvSpPr>
          <p:nvPr>
            <p:ph type="dt" sz="half" idx="10"/>
          </p:nvPr>
        </p:nvSpPr>
        <p:spPr/>
        <p:txBody>
          <a:bodyPr/>
          <a:lstStyle/>
          <a:p>
            <a:fld id="{7CD535F1-8415-4428-AF44-D22CB7858097}" type="datetimeFigureOut">
              <a:rPr lang="es-BO" smtClean="0"/>
            </a:fld>
            <a:endParaRPr lang="es-BO"/>
          </a:p>
        </p:txBody>
      </p:sp>
      <p:sp>
        <p:nvSpPr>
          <p:cNvPr id="4" name="Marcador de pie de página 3"/>
          <p:cNvSpPr>
            <a:spLocks noGrp="1"/>
          </p:cNvSpPr>
          <p:nvPr>
            <p:ph type="ftr" sz="quarter" idx="11"/>
          </p:nvPr>
        </p:nvSpPr>
        <p:spPr/>
        <p:txBody>
          <a:bodyPr/>
          <a:lstStyle/>
          <a:p>
            <a:endParaRPr lang="es-BO"/>
          </a:p>
        </p:txBody>
      </p:sp>
      <p:sp>
        <p:nvSpPr>
          <p:cNvPr id="5" name="Marcador de número de diapositiva 4"/>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CD535F1-8415-4428-AF44-D22CB7858097}" type="datetimeFigureOut">
              <a:rPr lang="es-BO" smtClean="0"/>
            </a:fld>
            <a:endParaRPr lang="es-BO"/>
          </a:p>
        </p:txBody>
      </p:sp>
      <p:sp>
        <p:nvSpPr>
          <p:cNvPr id="3" name="Marcador de pie de página 2"/>
          <p:cNvSpPr>
            <a:spLocks noGrp="1"/>
          </p:cNvSpPr>
          <p:nvPr>
            <p:ph type="ftr" sz="quarter" idx="11"/>
          </p:nvPr>
        </p:nvSpPr>
        <p:spPr/>
        <p:txBody>
          <a:bodyPr/>
          <a:lstStyle/>
          <a:p>
            <a:endParaRPr lang="es-BO"/>
          </a:p>
        </p:txBody>
      </p:sp>
      <p:sp>
        <p:nvSpPr>
          <p:cNvPr id="4" name="Marcador de número de diapositiva 3"/>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BO"/>
          </a:p>
        </p:txBody>
      </p:sp>
      <p:sp>
        <p:nvSpPr>
          <p:cNvPr id="3" name="Marcador de contenido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texto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endParaRPr lang="es-ES"/>
          </a:p>
        </p:txBody>
      </p:sp>
      <p:sp>
        <p:nvSpPr>
          <p:cNvPr id="5" name="Marcador de fecha 4"/>
          <p:cNvSpPr>
            <a:spLocks noGrp="1"/>
          </p:cNvSpPr>
          <p:nvPr>
            <p:ph type="dt" sz="half" idx="10"/>
          </p:nvPr>
        </p:nvSpPr>
        <p:spPr/>
        <p:txBody>
          <a:bodyPr/>
          <a:lstStyle/>
          <a:p>
            <a:fld id="{7CD535F1-8415-4428-AF44-D22CB7858097}" type="datetimeFigureOut">
              <a:rPr lang="es-BO" smtClean="0"/>
            </a:fld>
            <a:endParaRPr lang="es-BO"/>
          </a:p>
        </p:txBody>
      </p:sp>
      <p:sp>
        <p:nvSpPr>
          <p:cNvPr id="6" name="Marcador de pie de página 5"/>
          <p:cNvSpPr>
            <a:spLocks noGrp="1"/>
          </p:cNvSpPr>
          <p:nvPr>
            <p:ph type="ftr" sz="quarter" idx="11"/>
          </p:nvPr>
        </p:nvSpPr>
        <p:spPr/>
        <p:txBody>
          <a:bodyPr/>
          <a:lstStyle/>
          <a:p>
            <a:endParaRPr lang="es-BO"/>
          </a:p>
        </p:txBody>
      </p:sp>
      <p:sp>
        <p:nvSpPr>
          <p:cNvPr id="7" name="Marcador de número de diapositiva 6"/>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B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BO"/>
          </a:p>
        </p:txBody>
      </p:sp>
      <p:sp>
        <p:nvSpPr>
          <p:cNvPr id="4" name="Marcador de texto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endParaRPr lang="es-ES"/>
          </a:p>
        </p:txBody>
      </p:sp>
      <p:sp>
        <p:nvSpPr>
          <p:cNvPr id="5" name="Marcador de fecha 4"/>
          <p:cNvSpPr>
            <a:spLocks noGrp="1"/>
          </p:cNvSpPr>
          <p:nvPr>
            <p:ph type="dt" sz="half" idx="10"/>
          </p:nvPr>
        </p:nvSpPr>
        <p:spPr/>
        <p:txBody>
          <a:bodyPr/>
          <a:lstStyle/>
          <a:p>
            <a:fld id="{7CD535F1-8415-4428-AF44-D22CB7858097}" type="datetimeFigureOut">
              <a:rPr lang="es-BO" smtClean="0"/>
            </a:fld>
            <a:endParaRPr lang="es-BO"/>
          </a:p>
        </p:txBody>
      </p:sp>
      <p:sp>
        <p:nvSpPr>
          <p:cNvPr id="6" name="Marcador de pie de página 5"/>
          <p:cNvSpPr>
            <a:spLocks noGrp="1"/>
          </p:cNvSpPr>
          <p:nvPr>
            <p:ph type="ftr" sz="quarter" idx="11"/>
          </p:nvPr>
        </p:nvSpPr>
        <p:spPr/>
        <p:txBody>
          <a:bodyPr/>
          <a:lstStyle/>
          <a:p>
            <a:endParaRPr lang="es-BO"/>
          </a:p>
        </p:txBody>
      </p:sp>
      <p:sp>
        <p:nvSpPr>
          <p:cNvPr id="7" name="Marcador de número de diapositiva 6"/>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BO"/>
          </a:p>
        </p:txBody>
      </p:sp>
      <p:sp>
        <p:nvSpPr>
          <p:cNvPr id="3" name="Marcador de texto vertical 2"/>
          <p:cNvSpPr>
            <a:spLocks noGrp="1"/>
          </p:cNvSpPr>
          <p:nvPr>
            <p:ph type="body" orient="vert" idx="1" hasCustomPrompt="1"/>
          </p:nvPr>
        </p:nvSpPr>
        <p:spPr/>
        <p:txBody>
          <a:bodyPr vert="eaVert"/>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BO"/>
          </a:p>
        </p:txBody>
      </p:sp>
      <p:sp>
        <p:nvSpPr>
          <p:cNvPr id="3" name="Marcador de texto vertical 2"/>
          <p:cNvSpPr>
            <a:spLocks noGrp="1"/>
          </p:cNvSpPr>
          <p:nvPr>
            <p:ph type="body" orient="vert" idx="1" hasCustomPrompt="1"/>
          </p:nvPr>
        </p:nvSpPr>
        <p:spPr>
          <a:xfrm>
            <a:off x="838200" y="365125"/>
            <a:ext cx="7734300" cy="5811838"/>
          </a:xfrm>
        </p:spPr>
        <p:txBody>
          <a:bodyPr vert="eaVert"/>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10"/>
          </p:nvPr>
        </p:nvSpPr>
        <p:spPr/>
        <p:txBody>
          <a:bodyPr/>
          <a:lstStyle/>
          <a:p>
            <a:fld id="{7CD535F1-8415-4428-AF44-D22CB7858097}" type="datetimeFigureOut">
              <a:rPr lang="es-BO" smtClean="0"/>
            </a:fld>
            <a:endParaRPr lang="es-BO"/>
          </a:p>
        </p:txBody>
      </p:sp>
      <p:sp>
        <p:nvSpPr>
          <p:cNvPr id="5" name="Marcador de pie de página 4"/>
          <p:cNvSpPr>
            <a:spLocks noGrp="1"/>
          </p:cNvSpPr>
          <p:nvPr>
            <p:ph type="ftr" sz="quarter" idx="11"/>
          </p:nvPr>
        </p:nvSpPr>
        <p:spPr/>
        <p:txBody>
          <a:bodyPr/>
          <a:lstStyle/>
          <a:p>
            <a:endParaRPr lang="es-BO"/>
          </a:p>
        </p:txBody>
      </p:sp>
      <p:sp>
        <p:nvSpPr>
          <p:cNvPr id="6" name="Marcador de número de diapositiva 5"/>
          <p:cNvSpPr>
            <a:spLocks noGrp="1"/>
          </p:cNvSpPr>
          <p:nvPr>
            <p:ph type="sldNum" sz="quarter" idx="12"/>
          </p:nvPr>
        </p:nvSpPr>
        <p:spPr/>
        <p:txBody>
          <a:bodyPr/>
          <a:lstStyle/>
          <a:p>
            <a:fld id="{B6B9E2CB-38F5-47F9-88FA-5641006A5BF7}" type="slidenum">
              <a:rPr lang="es-BO" smtClean="0"/>
            </a:fld>
            <a:endParaRPr lang="es-BO"/>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B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D535F1-8415-4428-AF44-D22CB7858097}" type="datetimeFigureOut">
              <a:rPr lang="es-BO" smtClean="0"/>
            </a:fld>
            <a:endParaRPr lang="es-B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B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B9E2CB-38F5-47F9-88FA-5641006A5BF7}" type="slidenum">
              <a:rPr lang="es-BO" smtClean="0"/>
            </a:fld>
            <a:endParaRPr lang="es-B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B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B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5CB636BD-FCCF-8B40-9FA9-E9DC30877255}" type="datetimeFigureOut">
              <a:rPr lang="es-BO" smtClean="0">
                <a:solidFill>
                  <a:prstClr val="black">
                    <a:tint val="75000"/>
                  </a:prstClr>
                </a:solidFill>
              </a:rPr>
            </a:fld>
            <a:endParaRPr lang="es-BO">
              <a:solidFill>
                <a:prstClr val="black">
                  <a:tint val="75000"/>
                </a:prstClr>
              </a:solidFill>
            </a:endParaRPr>
          </a:p>
        </p:txBody>
      </p:sp>
      <p:sp>
        <p:nvSpPr>
          <p:cNvPr id="5" name="Marcador de pie de página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es-BO">
              <a:solidFill>
                <a:prstClr val="black">
                  <a:tint val="75000"/>
                </a:prstClr>
              </a:solidFill>
            </a:endParaRPr>
          </a:p>
        </p:txBody>
      </p:sp>
      <p:sp>
        <p:nvSpPr>
          <p:cNvPr id="6" name="Marcador de número de diapositiva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685800"/>
            <a:fld id="{F26D6210-362F-AC43-B9E4-840FC13E58E9}" type="slidenum">
              <a:rPr lang="es-BO" smtClean="0">
                <a:solidFill>
                  <a:prstClr val="black">
                    <a:tint val="75000"/>
                  </a:prstClr>
                </a:solidFill>
              </a:rPr>
            </a:fld>
            <a:endParaRPr lang="es-BO">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B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B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endParaRPr lang="es-ES"/>
          </a:p>
          <a:p>
            <a:pPr lvl="1"/>
            <a:r>
              <a:rPr lang="es-ES"/>
              <a:t>Segundo nivel</a:t>
            </a:r>
            <a:endParaRPr lang="es-ES"/>
          </a:p>
          <a:p>
            <a:pPr lvl="2"/>
            <a:r>
              <a:rPr lang="es-ES"/>
              <a:t>Tercer nivel</a:t>
            </a:r>
            <a:endParaRPr lang="es-ES"/>
          </a:p>
          <a:p>
            <a:pPr lvl="3"/>
            <a:r>
              <a:rPr lang="es-ES"/>
              <a:t>Cuarto nivel</a:t>
            </a:r>
            <a:endParaRPr lang="es-ES"/>
          </a:p>
          <a:p>
            <a:pPr lvl="4"/>
            <a:r>
              <a:rPr lang="es-ES"/>
              <a:t>Quinto nivel</a:t>
            </a:r>
            <a:endParaRPr lang="es-B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D535F1-8415-4428-AF44-D22CB7858097}" type="datetimeFigureOut">
              <a:rPr lang="es-BO" smtClean="0"/>
            </a:fld>
            <a:endParaRPr lang="es-B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B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B9E2CB-38F5-47F9-88FA-5641006A5BF7}" type="slidenum">
              <a:rPr lang="es-BO" smtClean="0"/>
            </a:fld>
            <a:endParaRPr lang="es-BO"/>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B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4.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alphaModFix amt="87000"/>
            <a:lum/>
          </a:blip>
          <a:srcRect/>
          <a:stretch>
            <a:fillRect/>
          </a:stretch>
        </a:blipFill>
        <a:effectLst/>
      </p:bgPr>
    </p:bg>
    <p:spTree>
      <p:nvGrpSpPr>
        <p:cNvPr id="1" name=""/>
        <p:cNvGrpSpPr/>
        <p:nvPr/>
      </p:nvGrpSpPr>
      <p:grpSpPr>
        <a:xfrm>
          <a:off x="0" y="0"/>
          <a:ext cx="0" cy="0"/>
          <a:chOff x="0" y="0"/>
          <a:chExt cx="0" cy="0"/>
        </a:xfrm>
      </p:grpSpPr>
      <p:sp>
        <p:nvSpPr>
          <p:cNvPr id="9" name="AutoShape 2" descr="blob:https://web.whatsapp.com/559d64b3-e92a-475c-a535-86e6747e9bec"/>
          <p:cNvSpPr>
            <a:spLocks noChangeAspect="1" noChangeArrowheads="1"/>
          </p:cNvSpPr>
          <p:nvPr/>
        </p:nvSpPr>
        <p:spPr bwMode="auto">
          <a:xfrm>
            <a:off x="1640681" y="748904"/>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pPr defTabSz="685800"/>
            <a:endParaRPr lang="es-BO" sz="1350">
              <a:solidFill>
                <a:prstClr val="black"/>
              </a:solidFill>
            </a:endParaRPr>
          </a:p>
        </p:txBody>
      </p:sp>
      <p:sp>
        <p:nvSpPr>
          <p:cNvPr id="11" name="AutoShape 4" descr="blob:https://web.whatsapp.com/d8a02541-d047-4aaf-bfc8-184db665eace"/>
          <p:cNvSpPr>
            <a:spLocks noChangeAspect="1" noChangeArrowheads="1"/>
          </p:cNvSpPr>
          <p:nvPr/>
        </p:nvSpPr>
        <p:spPr bwMode="auto">
          <a:xfrm>
            <a:off x="1754981" y="863204"/>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pPr defTabSz="685800"/>
            <a:endParaRPr lang="es-BO" sz="1350">
              <a:solidFill>
                <a:prstClr val="black"/>
              </a:solidFill>
            </a:endParaRPr>
          </a:p>
        </p:txBody>
      </p:sp>
      <p:sp>
        <p:nvSpPr>
          <p:cNvPr id="13" name="AutoShape 6" descr="blob:https://web.whatsapp.com/d68a8006-efbe-4024-a44d-9672b4b2b2ac"/>
          <p:cNvSpPr>
            <a:spLocks noChangeAspect="1" noChangeArrowheads="1"/>
          </p:cNvSpPr>
          <p:nvPr/>
        </p:nvSpPr>
        <p:spPr bwMode="auto">
          <a:xfrm>
            <a:off x="1869281" y="977504"/>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pPr defTabSz="685800"/>
            <a:endParaRPr lang="es-BO" sz="1350">
              <a:solidFill>
                <a:prstClr val="black"/>
              </a:solidFill>
            </a:endParaRPr>
          </a:p>
        </p:txBody>
      </p:sp>
      <p:sp>
        <p:nvSpPr>
          <p:cNvPr id="6" name="Freeform 4"/>
          <p:cNvSpPr/>
          <p:nvPr/>
        </p:nvSpPr>
        <p:spPr>
          <a:xfrm>
            <a:off x="164305" y="5762625"/>
            <a:ext cx="1704975" cy="991505"/>
          </a:xfrm>
          <a:custGeom>
            <a:avLst/>
            <a:gdLst/>
            <a:ahLst/>
            <a:cxnLst/>
            <a:rect l="l" t="t" r="r" b="b"/>
            <a:pathLst>
              <a:path w="3415839" h="2090778">
                <a:moveTo>
                  <a:pt x="0" y="0"/>
                </a:moveTo>
                <a:lnTo>
                  <a:pt x="3415838" y="0"/>
                </a:lnTo>
                <a:lnTo>
                  <a:pt x="3415838" y="2090778"/>
                </a:lnTo>
                <a:lnTo>
                  <a:pt x="0" y="2090778"/>
                </a:lnTo>
                <a:lnTo>
                  <a:pt x="0" y="0"/>
                </a:lnTo>
                <a:close/>
              </a:path>
            </a:pathLst>
          </a:custGeom>
          <a:blipFill>
            <a:blip r:embed="rId2"/>
            <a:stretch>
              <a:fillRect/>
            </a:stretch>
          </a:blipFill>
        </p:spPr>
      </p:sp>
      <p:pic>
        <p:nvPicPr>
          <p:cNvPr id="10" name="Imagen 9"/>
          <p:cNvPicPr>
            <a:picLocks noChangeAspect="1"/>
          </p:cNvPicPr>
          <p:nvPr/>
        </p:nvPicPr>
        <p:blipFill rotWithShape="1">
          <a:blip r:embed="rId3"/>
          <a:srcRect r="30054"/>
          <a:stretch>
            <a:fillRect/>
          </a:stretch>
        </p:blipFill>
        <p:spPr>
          <a:xfrm>
            <a:off x="8393066" y="6096000"/>
            <a:ext cx="3798934" cy="762001"/>
          </a:xfrm>
          <a:prstGeom prst="rect">
            <a:avLst/>
          </a:prstGeom>
        </p:spPr>
      </p:pic>
      <p:sp>
        <p:nvSpPr>
          <p:cNvPr id="15" name="Rectángulo redondeado 14"/>
          <p:cNvSpPr/>
          <p:nvPr/>
        </p:nvSpPr>
        <p:spPr>
          <a:xfrm>
            <a:off x="3981450" y="1752600"/>
            <a:ext cx="7525340" cy="3457959"/>
          </a:xfrm>
          <a:prstGeom prst="roundRect">
            <a:avLst/>
          </a:prstGeom>
          <a:solidFill>
            <a:srgbClr val="DB49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6000" b="1" dirty="0" smtClean="0">
                <a:solidFill>
                  <a:srgbClr val="00D4CB"/>
                </a:solidFill>
                <a:latin typeface="Arial Black" panose="020B0A04020102020204" pitchFamily="34" charset="0"/>
                <a:cs typeface="Arial Black" panose="020B0A04020102020204" pitchFamily="34" charset="0"/>
              </a:rPr>
              <a:t>UNIDAD DE</a:t>
            </a:r>
            <a:endParaRPr lang="es-ES" sz="6000" b="1" dirty="0" smtClean="0">
              <a:solidFill>
                <a:srgbClr val="00D4CB"/>
              </a:solidFill>
              <a:latin typeface="Arial Black" panose="020B0A04020102020204" pitchFamily="34" charset="0"/>
              <a:cs typeface="Arial Black" panose="020B0A04020102020204" pitchFamily="34" charset="0"/>
            </a:endParaRPr>
          </a:p>
          <a:p>
            <a:pPr algn="r"/>
            <a:r>
              <a:rPr lang="es-ES" sz="6000" b="1" dirty="0" smtClean="0">
                <a:solidFill>
                  <a:srgbClr val="00D4CB"/>
                </a:solidFill>
                <a:latin typeface="Arial Black" panose="020B0A04020102020204" pitchFamily="34" charset="0"/>
                <a:cs typeface="Arial Black" panose="020B0A04020102020204" pitchFamily="34" charset="0"/>
              </a:rPr>
              <a:t>DEPORTES</a:t>
            </a:r>
            <a:endParaRPr lang="es-ES" sz="6000" b="1" dirty="0" smtClean="0">
              <a:solidFill>
                <a:srgbClr val="00D4CB"/>
              </a:solidFill>
              <a:latin typeface="Arial Black" panose="020B0A04020102020204" pitchFamily="34" charset="0"/>
              <a:cs typeface="Arial Black" panose="020B0A04020102020204" pitchFamily="34" charset="0"/>
            </a:endParaRPr>
          </a:p>
        </p:txBody>
      </p:sp>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Hexágono 13"/>
          <p:cNvSpPr/>
          <p:nvPr/>
        </p:nvSpPr>
        <p:spPr>
          <a:xfrm>
            <a:off x="0" y="0"/>
            <a:ext cx="12192000" cy="4130968"/>
          </a:xfrm>
          <a:prstGeom prst="hexagon">
            <a:avLst>
              <a:gd name="adj" fmla="val 0"/>
              <a:gd name="vf" fmla="val 115470"/>
            </a:avLst>
          </a:prstGeom>
          <a:gradFill flip="none" rotWithShape="1">
            <a:gsLst>
              <a:gs pos="0">
                <a:srgbClr val="D50060"/>
              </a:gs>
              <a:gs pos="46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5" name="Hexágono 14"/>
          <p:cNvSpPr/>
          <p:nvPr/>
        </p:nvSpPr>
        <p:spPr>
          <a:xfrm rot="10800000">
            <a:off x="0" y="2751600"/>
            <a:ext cx="12192000" cy="4130968"/>
          </a:xfrm>
          <a:prstGeom prst="hexagon">
            <a:avLst>
              <a:gd name="adj" fmla="val 0"/>
              <a:gd name="vf" fmla="val 115470"/>
            </a:avLst>
          </a:prstGeom>
          <a:gradFill flip="none" rotWithShape="1">
            <a:gsLst>
              <a:gs pos="0">
                <a:srgbClr val="20DEEB"/>
              </a:gs>
              <a:gs pos="49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7" name="Redondear rectángulo de esquina diagonal 16"/>
          <p:cNvSpPr/>
          <p:nvPr/>
        </p:nvSpPr>
        <p:spPr>
          <a:xfrm>
            <a:off x="125614" y="932598"/>
            <a:ext cx="8993214" cy="2265771"/>
          </a:xfrm>
          <a:prstGeom prst="round2DiagRect">
            <a:avLst>
              <a:gd name="adj1" fmla="val 24815"/>
              <a:gd name="adj2" fmla="val 0"/>
            </a:avLst>
          </a:prstGeom>
          <a:solidFill>
            <a:srgbClr val="219B97">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lvl="1"/>
            <a:r>
              <a:rPr lang="es-BO" b="1" u="sng" dirty="0" smtClean="0"/>
              <a:t>OBJETIVO </a:t>
            </a:r>
            <a:r>
              <a:rPr lang="es-BO" b="1" u="sng" dirty="0"/>
              <a:t>GENERAL</a:t>
            </a:r>
            <a:endParaRPr lang="es-BO" dirty="0"/>
          </a:p>
          <a:p>
            <a:r>
              <a:rPr lang="es-BO" i="1" dirty="0"/>
              <a:t> </a:t>
            </a:r>
            <a:endParaRPr lang="es-BO" sz="2400" dirty="0"/>
          </a:p>
          <a:p>
            <a:r>
              <a:rPr lang="es-BO" dirty="0"/>
              <a:t>La Unidad de Deportes tiene como objetivo ejecutar programas y proyectos de fomento a la práctica deportiva y actividad física saludable en el municipio de La Paz, en sus niveles formativo, recreativo y competitivo; y administrar los campos deportivos para su funcionamiento óptimo, en coordinación con las Sub alcaldías, asociaciones deportivas y otras unidades </a:t>
            </a:r>
            <a:r>
              <a:rPr lang="es-BO" dirty="0" smtClean="0"/>
              <a:t>organizacionales.</a:t>
            </a:r>
            <a:endParaRPr lang="es-ES" sz="6000" b="1" dirty="0">
              <a:solidFill>
                <a:prstClr val="white"/>
              </a:solidFill>
              <a:latin typeface="Arial Black" panose="020B0A04020102020204" pitchFamily="34" charset="0"/>
              <a:cs typeface="Arial" panose="020B0604020202020204" pitchFamily="34" charset="0"/>
            </a:endParaRPr>
          </a:p>
        </p:txBody>
      </p:sp>
      <p:sp>
        <p:nvSpPr>
          <p:cNvPr id="13" name="Rectángulo: esquinas diagonales redondeadas 13"/>
          <p:cNvSpPr/>
          <p:nvPr/>
        </p:nvSpPr>
        <p:spPr>
          <a:xfrm>
            <a:off x="3122224" y="3222618"/>
            <a:ext cx="9004300" cy="3589506"/>
          </a:xfrm>
          <a:prstGeom prst="round2DiagRect">
            <a:avLst>
              <a:gd name="adj1" fmla="val 0"/>
              <a:gd name="adj2" fmla="val 23297"/>
            </a:avLst>
          </a:prstGeom>
          <a:solidFill>
            <a:srgbClr val="DB4984">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lvl="1"/>
            <a:r>
              <a:rPr lang="es-BO" sz="1100" b="1" u="sng" dirty="0"/>
              <a:t>FUNCIONES</a:t>
            </a:r>
            <a:endParaRPr lang="es-BO" sz="1100" dirty="0"/>
          </a:p>
          <a:p>
            <a:r>
              <a:rPr lang="es-BO" sz="1100" dirty="0"/>
              <a:t> </a:t>
            </a:r>
            <a:endParaRPr lang="es-BO" sz="1400" dirty="0"/>
          </a:p>
          <a:p>
            <a:pPr marL="228600" lvl="0" indent="-228600">
              <a:buFont typeface="+mj-lt"/>
              <a:buAutoNum type="alphaLcParenR"/>
            </a:pPr>
            <a:r>
              <a:rPr lang="es-BO" sz="1100" dirty="0"/>
              <a:t>Fomentar y elaborar lineamientos de promoción de la actividad física saludable. </a:t>
            </a:r>
            <a:endParaRPr lang="es-BO" sz="1100" dirty="0"/>
          </a:p>
          <a:p>
            <a:pPr marL="228600" lvl="0" indent="-228600">
              <a:buFont typeface="+mj-lt"/>
              <a:buAutoNum type="alphaLcParenR"/>
            </a:pPr>
            <a:r>
              <a:rPr lang="es-BO" sz="1100" dirty="0"/>
              <a:t>Elaborar programas de masificación del deporte competitivo y no competitivo en el municipio.</a:t>
            </a:r>
            <a:endParaRPr lang="es-BO" sz="1100" dirty="0"/>
          </a:p>
          <a:p>
            <a:pPr marL="228600" lvl="0" indent="-228600">
              <a:buFont typeface="+mj-lt"/>
              <a:buAutoNum type="alphaLcParenR"/>
            </a:pPr>
            <a:r>
              <a:rPr lang="es-BO" sz="1100" dirty="0"/>
              <a:t>Organizar, promocionar y ejecutar competencias deportivas y recreativas, incentivando la masiva participación de la población con carácter incluyente, con la participación de todos los sectores de la sociedad con equidad de género, en coordinación con las </a:t>
            </a:r>
            <a:r>
              <a:rPr lang="es-BO" sz="1100" dirty="0" err="1"/>
              <a:t>Subalcaldías</a:t>
            </a:r>
            <a:r>
              <a:rPr lang="es-BO" sz="1100" dirty="0"/>
              <a:t>. </a:t>
            </a:r>
            <a:endParaRPr lang="es-BO" sz="1100" dirty="0"/>
          </a:p>
          <a:p>
            <a:pPr marL="228600" lvl="0" indent="-228600">
              <a:buFont typeface="+mj-lt"/>
              <a:buAutoNum type="alphaLcParenR"/>
            </a:pPr>
            <a:r>
              <a:rPr lang="es-BO" sz="1100" dirty="0" smtClean="0"/>
              <a:t>Promover </a:t>
            </a:r>
            <a:r>
              <a:rPr lang="es-BO" sz="1100" dirty="0"/>
              <a:t>la creación y mejora de escuelas deportivas formativas en el municipio de La Paz, de acuerdo a priorización establecida.</a:t>
            </a:r>
            <a:endParaRPr lang="es-BO" sz="1100" dirty="0"/>
          </a:p>
          <a:p>
            <a:pPr marL="228600" lvl="0" indent="-228600">
              <a:buFont typeface="+mj-lt"/>
              <a:buAutoNum type="alphaLcParenR"/>
            </a:pPr>
            <a:r>
              <a:rPr lang="es-BO" sz="1100" dirty="0" smtClean="0"/>
              <a:t>Implementar </a:t>
            </a:r>
            <a:r>
              <a:rPr lang="es-BO" sz="1100" dirty="0"/>
              <a:t>planes, programas y proyectos para la formación y desarrollo de los deportistas talento y de alto rendimiento.</a:t>
            </a:r>
            <a:endParaRPr lang="es-BO" sz="1100" dirty="0"/>
          </a:p>
          <a:p>
            <a:pPr marL="228600" lvl="0" indent="-228600">
              <a:buFont typeface="+mj-lt"/>
              <a:buAutoNum type="alphaLcParenR"/>
            </a:pPr>
            <a:r>
              <a:rPr lang="es-BO" sz="1100" dirty="0"/>
              <a:t>Implementar escuelas deportivas y clubes ciudadanos presenciales y en línea, mediante plataformas virtuales según corresponda. </a:t>
            </a:r>
            <a:endParaRPr lang="es-BO" sz="1100" dirty="0" smtClean="0"/>
          </a:p>
          <a:p>
            <a:pPr marL="228600" lvl="0" indent="-228600">
              <a:buFont typeface="+mj-lt"/>
              <a:buAutoNum type="alphaLcParenR" startAt="10"/>
            </a:pPr>
            <a:r>
              <a:rPr lang="es-BO" sz="1100" dirty="0"/>
              <a:t>Administrar los campos deportivos Categoría A y B, de acuerdo a normativa vigente. </a:t>
            </a:r>
            <a:endParaRPr lang="es-BO" sz="1100" dirty="0"/>
          </a:p>
          <a:p>
            <a:pPr marL="228600" lvl="0" indent="-228600">
              <a:buFont typeface="+mj-lt"/>
              <a:buAutoNum type="alphaLcParenR" startAt="10"/>
            </a:pPr>
            <a:r>
              <a:rPr lang="es-BO" sz="1100" dirty="0"/>
              <a:t>Realizar la supervisión general y técnica de todos los campos deportivos bajo tuición de la Dirección de Salud y Deportes, en coordinación con las </a:t>
            </a:r>
            <a:r>
              <a:rPr lang="es-BO" sz="1100" dirty="0" err="1"/>
              <a:t>Subalcaldías</a:t>
            </a:r>
            <a:r>
              <a:rPr lang="es-BO" sz="1100" dirty="0"/>
              <a:t>. </a:t>
            </a:r>
            <a:endParaRPr lang="es-BO" sz="1100" dirty="0"/>
          </a:p>
          <a:p>
            <a:pPr marL="228600" lvl="0" indent="-228600">
              <a:buFont typeface="+mj-lt"/>
              <a:buAutoNum type="alphaLcParenR" startAt="10"/>
            </a:pPr>
            <a:r>
              <a:rPr lang="es-BO" sz="1100" dirty="0" smtClean="0"/>
              <a:t>Realizar </a:t>
            </a:r>
            <a:r>
              <a:rPr lang="es-BO" sz="1100" dirty="0"/>
              <a:t>el depósito de la recaudación generada por la prestación de servicios de los campos deportivos Categoría A y B administrados por la Dirección de Salud y Deportes. </a:t>
            </a:r>
            <a:endParaRPr lang="es-BO" sz="1100" dirty="0"/>
          </a:p>
          <a:p>
            <a:pPr marL="228600" lvl="0" indent="-228600">
              <a:buFont typeface="+mj-lt"/>
              <a:buAutoNum type="alphaLcParenR" startAt="10"/>
            </a:pPr>
            <a:r>
              <a:rPr lang="es-BO" sz="1100" dirty="0"/>
              <a:t>Gestionar la construcción, refacción, mejora y mantenimiento de la infraestructura y equipamiento de los campos deportivos que están bajo tuición de la Dirección de Salud y Deportes. </a:t>
            </a:r>
            <a:endParaRPr lang="es-BO" sz="1100" dirty="0"/>
          </a:p>
          <a:p>
            <a:pPr marL="228600" lvl="0" indent="-228600">
              <a:buFont typeface="+mj-lt"/>
              <a:buAutoNum type="alphaLcParenR" startAt="10"/>
            </a:pPr>
            <a:r>
              <a:rPr lang="es-BO" sz="1100" dirty="0"/>
              <a:t>Planificar el equipamiento en campos deportivos en coordinación con las unidades organizacionales correspondientes. </a:t>
            </a:r>
            <a:endParaRPr lang="es-BO" sz="1100" dirty="0"/>
          </a:p>
          <a:p>
            <a:pPr marL="228600" lvl="0" indent="-228600">
              <a:buFont typeface="+mj-lt"/>
              <a:buAutoNum type="alphaLcParenR" startAt="10"/>
            </a:pPr>
            <a:r>
              <a:rPr lang="es-BO" sz="1100" dirty="0"/>
              <a:t>Realizar el mantenimiento preventivo y las acciones correctivas del equipamiento pertenecientes a los campos deportivos.</a:t>
            </a:r>
            <a:endParaRPr lang="es-BO" sz="1100" dirty="0"/>
          </a:p>
          <a:p>
            <a:pPr marL="228600" lvl="0" indent="-228600">
              <a:buFont typeface="+mj-lt"/>
              <a:buAutoNum type="alphaLcParenR" startAt="10"/>
            </a:pPr>
            <a:r>
              <a:rPr lang="es-BO" sz="1100" dirty="0"/>
              <a:t>Supervisar el estado de infraestructura de los campos deportivos que están bajo tuición de la Dirección de Salud y Deportes. </a:t>
            </a:r>
            <a:endParaRPr lang="es-BO" sz="1100" dirty="0"/>
          </a:p>
          <a:p>
            <a:pPr marL="228600" lvl="0" indent="-228600">
              <a:buFont typeface="+mj-lt"/>
              <a:buAutoNum type="alphaLcParenR"/>
            </a:pPr>
            <a:endParaRPr lang="es-BO" sz="1100" dirty="0">
              <a:effectLst/>
            </a:endParaRPr>
          </a:p>
        </p:txBody>
      </p:sp>
      <p:sp>
        <p:nvSpPr>
          <p:cNvPr id="24" name="Rectángulo: esquinas diagonales redondeadas 5"/>
          <p:cNvSpPr/>
          <p:nvPr/>
        </p:nvSpPr>
        <p:spPr>
          <a:xfrm>
            <a:off x="1044928" y="39028"/>
            <a:ext cx="9004300" cy="837611"/>
          </a:xfrm>
          <a:prstGeom prst="round2DiagRect">
            <a:avLst>
              <a:gd name="adj1" fmla="val 50000"/>
              <a:gd name="adj2" fmla="val 0"/>
            </a:avLst>
          </a:prstGeom>
          <a:solidFill>
            <a:srgbClr val="20DE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600" b="1" dirty="0" smtClean="0">
                <a:solidFill>
                  <a:srgbClr val="DB4984"/>
                </a:solidFill>
                <a:latin typeface="Arial Black" panose="020B0A04020102020204" pitchFamily="34" charset="0"/>
              </a:rPr>
              <a:t>UNIDAD DE DEPORTES</a:t>
            </a:r>
            <a:endParaRPr lang="en-US" sz="3600" b="1" dirty="0">
              <a:solidFill>
                <a:srgbClr val="DB4984"/>
              </a:solidFill>
              <a:latin typeface="Arial Black" panose="020B0A04020102020204" pitchFamily="34" charset="0"/>
            </a:endParaRPr>
          </a:p>
        </p:txBody>
      </p:sp>
      <p:pic>
        <p:nvPicPr>
          <p:cNvPr id="25" name="Imagen 2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38142" y="39028"/>
            <a:ext cx="2161900" cy="13234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Hexágono 13"/>
          <p:cNvSpPr/>
          <p:nvPr/>
        </p:nvSpPr>
        <p:spPr>
          <a:xfrm>
            <a:off x="0" y="0"/>
            <a:ext cx="12192000" cy="4130968"/>
          </a:xfrm>
          <a:prstGeom prst="hexagon">
            <a:avLst>
              <a:gd name="adj" fmla="val 0"/>
              <a:gd name="vf" fmla="val 115470"/>
            </a:avLst>
          </a:prstGeom>
          <a:gradFill flip="none" rotWithShape="1">
            <a:gsLst>
              <a:gs pos="0">
                <a:srgbClr val="D50060"/>
              </a:gs>
              <a:gs pos="46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5" name="Hexágono 14"/>
          <p:cNvSpPr/>
          <p:nvPr/>
        </p:nvSpPr>
        <p:spPr>
          <a:xfrm rot="10800000">
            <a:off x="8042" y="2778440"/>
            <a:ext cx="12192000" cy="4130968"/>
          </a:xfrm>
          <a:prstGeom prst="hexagon">
            <a:avLst>
              <a:gd name="adj" fmla="val 0"/>
              <a:gd name="vf" fmla="val 115470"/>
            </a:avLst>
          </a:prstGeom>
          <a:gradFill flip="none" rotWithShape="1">
            <a:gsLst>
              <a:gs pos="0">
                <a:srgbClr val="20DEEB"/>
              </a:gs>
              <a:gs pos="49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7" name="Redondear rectángulo de esquina diagonal 16"/>
          <p:cNvSpPr/>
          <p:nvPr/>
        </p:nvSpPr>
        <p:spPr>
          <a:xfrm>
            <a:off x="988060" y="1477010"/>
            <a:ext cx="9453880" cy="4608830"/>
          </a:xfrm>
          <a:prstGeom prst="round2DiagRect">
            <a:avLst>
              <a:gd name="adj1" fmla="val 24815"/>
              <a:gd name="adj2" fmla="val 0"/>
            </a:avLst>
          </a:prstGeom>
          <a:solidFill>
            <a:srgbClr val="219B97">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lvl="1"/>
            <a:r>
              <a:rPr lang="es-BO" b="1" u="sng" dirty="0" smtClean="0"/>
              <a:t>NORMATIVA</a:t>
            </a:r>
            <a:endParaRPr lang="es-BO" dirty="0"/>
          </a:p>
          <a:p>
            <a:r>
              <a:rPr lang="es-BO" i="1" dirty="0"/>
              <a:t> </a:t>
            </a:r>
            <a:endParaRPr lang="es-BO" sz="2400" dirty="0"/>
          </a:p>
          <a:p>
            <a:pPr marL="285750" indent="-285750">
              <a:buFont typeface="Arial" panose="020B0604020202020204" pitchFamily="34" charset="0"/>
              <a:buChar char="•"/>
            </a:pPr>
            <a:r>
              <a:rPr lang="es-ES" dirty="0"/>
              <a:t>Manual de Organizaciones y Funciones (</a:t>
            </a:r>
            <a:r>
              <a:rPr lang="es-ES" dirty="0" err="1"/>
              <a:t>MOF</a:t>
            </a:r>
            <a:r>
              <a:rPr lang="es-ES" dirty="0"/>
              <a:t> 2026) la Unidad de Deportes dependiente de la Dirección de Salud y Deportes perteneciente a la Secretaria Municipal de Desarrollo Humano</a:t>
            </a:r>
            <a:r>
              <a:rPr lang="es-ES" dirty="0" smtClean="0"/>
              <a:t>.</a:t>
            </a:r>
            <a:endParaRPr lang="es-ES" dirty="0" smtClean="0"/>
          </a:p>
          <a:p>
            <a:endParaRPr lang="es-ES" dirty="0"/>
          </a:p>
          <a:p>
            <a:pPr marL="285750" indent="-285750">
              <a:buFont typeface="Arial" panose="020B0604020202020204" pitchFamily="34" charset="0"/>
              <a:buChar char="•"/>
            </a:pPr>
            <a:r>
              <a:rPr lang="es-BO" dirty="0" smtClean="0"/>
              <a:t>Reglamento </a:t>
            </a:r>
            <a:r>
              <a:rPr lang="es-BO" dirty="0"/>
              <a:t>de Administración de Campos Deportivos de Propiedad del Gobierno Autónomo Municipal de La Paz, aprobado mediante Ordenanza Municipal </a:t>
            </a:r>
            <a:r>
              <a:rPr lang="es-BO" dirty="0" err="1"/>
              <a:t>G.M.L.P</a:t>
            </a:r>
            <a:r>
              <a:rPr lang="es-BO" dirty="0"/>
              <a:t>. Nº 513/2005 – </a:t>
            </a:r>
            <a:r>
              <a:rPr lang="es-BO" dirty="0" err="1"/>
              <a:t>G.M.L.P</a:t>
            </a:r>
            <a:r>
              <a:rPr lang="es-BO" dirty="0"/>
              <a:t>. Nº </a:t>
            </a:r>
            <a:r>
              <a:rPr lang="es-BO" dirty="0" smtClean="0"/>
              <a:t>596/2008.</a:t>
            </a:r>
            <a:r>
              <a:rPr lang="es-ES" dirty="0"/>
              <a:t> </a:t>
            </a:r>
            <a:endParaRPr lang="es-ES" dirty="0" smtClean="0"/>
          </a:p>
          <a:p>
            <a:pPr marL="285750" indent="-285750">
              <a:buFont typeface="Arial" panose="020B0604020202020204" pitchFamily="34" charset="0"/>
              <a:buChar char="•"/>
            </a:pPr>
            <a:endParaRPr lang="es-ES" dirty="0"/>
          </a:p>
          <a:p>
            <a:pPr marL="285750" indent="-285750">
              <a:buFont typeface="Arial" panose="020B0604020202020204" pitchFamily="34" charset="0"/>
              <a:buChar char="•"/>
            </a:pPr>
            <a:r>
              <a:rPr lang="es-BO" dirty="0"/>
              <a:t>Resolución </a:t>
            </a:r>
            <a:r>
              <a:rPr lang="es-BO" dirty="0" smtClean="0"/>
              <a:t>Ejecutiva </a:t>
            </a:r>
            <a:r>
              <a:rPr lang="es-BO" dirty="0"/>
              <a:t>Nro. 992 del 06 de noviembre de </a:t>
            </a:r>
            <a:r>
              <a:rPr lang="es-BO" dirty="0" smtClean="0"/>
              <a:t>2025 </a:t>
            </a:r>
            <a:r>
              <a:rPr lang="es-BO" dirty="0"/>
              <a:t>Aprobar la Tabla de Precios Públicos de Servicios Municipales correspondiente al Uso de Campos </a:t>
            </a:r>
            <a:r>
              <a:rPr lang="es-BO" dirty="0" smtClean="0"/>
              <a:t>Deportivos.</a:t>
            </a:r>
            <a:endParaRPr lang="es-ES" dirty="0" smtClean="0"/>
          </a:p>
          <a:p>
            <a:endParaRPr lang="es-ES" dirty="0" smtClean="0"/>
          </a:p>
          <a:p>
            <a:pPr marL="285750" indent="-285750">
              <a:buFont typeface="Arial" panose="020B0604020202020204" pitchFamily="34" charset="0"/>
              <a:buChar char="•"/>
            </a:pPr>
            <a:r>
              <a:rPr lang="es-BO" dirty="0"/>
              <a:t>Ley Municipal del Día del </a:t>
            </a:r>
            <a:r>
              <a:rPr lang="es-BO" dirty="0" smtClean="0"/>
              <a:t>Deporte </a:t>
            </a:r>
            <a:r>
              <a:rPr lang="es-BO" dirty="0"/>
              <a:t>Nro. 142 del 29 de julio del </a:t>
            </a:r>
            <a:r>
              <a:rPr lang="es-BO" dirty="0" smtClean="0"/>
              <a:t>2015.</a:t>
            </a:r>
            <a:endParaRPr lang="es-BO" dirty="0" smtClean="0"/>
          </a:p>
          <a:p>
            <a:endParaRPr lang="es-ES" dirty="0"/>
          </a:p>
          <a:p>
            <a:pPr marL="285750" indent="-285750">
              <a:buFont typeface="Arial" panose="020B0604020202020204" pitchFamily="34" charset="0"/>
              <a:buChar char="•"/>
            </a:pPr>
            <a:r>
              <a:rPr lang="es-BO" dirty="0"/>
              <a:t>Ley Municipal de Cochecitos Sin </a:t>
            </a:r>
            <a:r>
              <a:rPr lang="es-BO" dirty="0" smtClean="0"/>
              <a:t>Motor </a:t>
            </a:r>
            <a:r>
              <a:rPr lang="es-BO" dirty="0"/>
              <a:t>Nro. 195 del 29 de julio de </a:t>
            </a:r>
            <a:r>
              <a:rPr lang="es-BO" dirty="0" smtClean="0"/>
              <a:t>2016.</a:t>
            </a:r>
            <a:endParaRPr lang="es-BO" dirty="0" smtClean="0"/>
          </a:p>
        </p:txBody>
      </p:sp>
      <p:sp>
        <p:nvSpPr>
          <p:cNvPr id="24" name="Rectángulo: esquinas diagonales redondeadas 5"/>
          <p:cNvSpPr/>
          <p:nvPr/>
        </p:nvSpPr>
        <p:spPr>
          <a:xfrm>
            <a:off x="1044928" y="39028"/>
            <a:ext cx="9004300" cy="837611"/>
          </a:xfrm>
          <a:prstGeom prst="round2DiagRect">
            <a:avLst>
              <a:gd name="adj1" fmla="val 50000"/>
              <a:gd name="adj2" fmla="val 0"/>
            </a:avLst>
          </a:prstGeom>
          <a:solidFill>
            <a:srgbClr val="20DE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600" b="1" dirty="0" smtClean="0">
                <a:solidFill>
                  <a:srgbClr val="DB4984"/>
                </a:solidFill>
                <a:latin typeface="Arial Black" panose="020B0A04020102020204" pitchFamily="34" charset="0"/>
              </a:rPr>
              <a:t>UNIDAD DE DEPORTES</a:t>
            </a:r>
            <a:endParaRPr lang="en-US" sz="3600" b="1" dirty="0">
              <a:solidFill>
                <a:srgbClr val="DB4984"/>
              </a:solidFill>
              <a:latin typeface="Arial Black" panose="020B0A04020102020204" pitchFamily="34" charset="0"/>
            </a:endParaRPr>
          </a:p>
        </p:txBody>
      </p:sp>
      <p:pic>
        <p:nvPicPr>
          <p:cNvPr id="25" name="Imagen 2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38142" y="39028"/>
            <a:ext cx="2161900" cy="13234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Hexágono 13"/>
          <p:cNvSpPr/>
          <p:nvPr/>
        </p:nvSpPr>
        <p:spPr>
          <a:xfrm>
            <a:off x="0" y="0"/>
            <a:ext cx="12192000" cy="4130968"/>
          </a:xfrm>
          <a:prstGeom prst="hexagon">
            <a:avLst>
              <a:gd name="adj" fmla="val 0"/>
              <a:gd name="vf" fmla="val 115470"/>
            </a:avLst>
          </a:prstGeom>
          <a:gradFill flip="none" rotWithShape="1">
            <a:gsLst>
              <a:gs pos="0">
                <a:srgbClr val="D50060"/>
              </a:gs>
              <a:gs pos="46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5" name="Hexágono 14"/>
          <p:cNvSpPr/>
          <p:nvPr/>
        </p:nvSpPr>
        <p:spPr>
          <a:xfrm rot="10800000">
            <a:off x="0" y="2751600"/>
            <a:ext cx="12192000" cy="4130968"/>
          </a:xfrm>
          <a:prstGeom prst="hexagon">
            <a:avLst>
              <a:gd name="adj" fmla="val 0"/>
              <a:gd name="vf" fmla="val 115470"/>
            </a:avLst>
          </a:prstGeom>
          <a:gradFill flip="none" rotWithShape="1">
            <a:gsLst>
              <a:gs pos="0">
                <a:srgbClr val="20DEEB"/>
              </a:gs>
              <a:gs pos="49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7" name="Redondear rectángulo de esquina diagonal 16"/>
          <p:cNvSpPr/>
          <p:nvPr/>
        </p:nvSpPr>
        <p:spPr>
          <a:xfrm>
            <a:off x="1045210" y="1835785"/>
            <a:ext cx="10230485" cy="4170045"/>
          </a:xfrm>
          <a:prstGeom prst="round2DiagRect">
            <a:avLst>
              <a:gd name="adj1" fmla="val 24815"/>
              <a:gd name="adj2" fmla="val 0"/>
            </a:avLst>
          </a:prstGeom>
          <a:solidFill>
            <a:srgbClr val="219B97">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lvl="1"/>
            <a:r>
              <a:rPr lang="es-BO" b="1" u="sng" dirty="0" smtClean="0"/>
              <a:t>NORMATIVA</a:t>
            </a:r>
            <a:r>
              <a:rPr lang="es-ES" altLang="es-BO" b="1" u="sng" dirty="0" smtClean="0"/>
              <a:t> PROPUESTA</a:t>
            </a:r>
            <a:endParaRPr lang="es-BO" dirty="0"/>
          </a:p>
          <a:p>
            <a:r>
              <a:rPr lang="es-BO" i="1" dirty="0"/>
              <a:t> </a:t>
            </a:r>
            <a:endParaRPr lang="es-BO" sz="2400" dirty="0"/>
          </a:p>
          <a:p>
            <a:pPr marL="285750" indent="-285750" algn="just">
              <a:buFont typeface="Arial" panose="020B0604020202020204" pitchFamily="34" charset="0"/>
              <a:buChar char="•"/>
            </a:pPr>
            <a:r>
              <a:rPr lang="en-US" altLang="en-US" dirty="0" smtClean="0"/>
              <a:t>En el marco del fortalecimiento normativo del deporte municipal, se trabajó en la elaboración de un Proyecto de Ley Autonómica del Deporte y la Actividad Física para el municipio, el cual se encuentra prácticamente concluido, restando únicamente la incorporación del informe financiero correspondiente para su posterior remisión a consideración del Concejo Municipal. </a:t>
            </a:r>
            <a:endParaRPr lang="en-US" altLang="en-US" dirty="0" smtClean="0"/>
          </a:p>
          <a:p>
            <a:pPr indent="0" algn="just">
              <a:buFont typeface="Arial" panose="020B0604020202020204" pitchFamily="34" charset="0"/>
              <a:buNone/>
            </a:pPr>
            <a:endParaRPr lang="en-US" altLang="en-US" dirty="0" smtClean="0"/>
          </a:p>
          <a:p>
            <a:pPr marL="285750" indent="-285750" algn="just">
              <a:buFont typeface="Arial" panose="020B0604020202020204" pitchFamily="34" charset="0"/>
              <a:buChar char="•"/>
            </a:pPr>
            <a:r>
              <a:rPr lang="en-US" altLang="en-US" dirty="0" smtClean="0"/>
              <a:t>Asimismo, se desarrolló un Proyecto de Ley orientado a declarar el Downhill 4000 como patrimonio deportivo del municipio, propuesta que ya fue remitida a la Dirección Jurídica del Gobierno Autónomo Municipal de La Paz para su revisión y aprobación conforme a normativa vigente.</a:t>
            </a:r>
            <a:endParaRPr lang="en-US" altLang="en-US" dirty="0" smtClean="0"/>
          </a:p>
        </p:txBody>
      </p:sp>
      <p:sp>
        <p:nvSpPr>
          <p:cNvPr id="24" name="Rectángulo: esquinas diagonales redondeadas 5"/>
          <p:cNvSpPr/>
          <p:nvPr/>
        </p:nvSpPr>
        <p:spPr>
          <a:xfrm>
            <a:off x="1044928" y="39028"/>
            <a:ext cx="9004300" cy="837611"/>
          </a:xfrm>
          <a:prstGeom prst="round2DiagRect">
            <a:avLst>
              <a:gd name="adj1" fmla="val 50000"/>
              <a:gd name="adj2" fmla="val 0"/>
            </a:avLst>
          </a:prstGeom>
          <a:solidFill>
            <a:srgbClr val="20DE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600" b="1" dirty="0" smtClean="0">
                <a:solidFill>
                  <a:srgbClr val="DB4984"/>
                </a:solidFill>
                <a:latin typeface="Arial Black" panose="020B0A04020102020204" pitchFamily="34" charset="0"/>
              </a:rPr>
              <a:t>UNIDAD DE DEPORTES</a:t>
            </a:r>
            <a:endParaRPr lang="en-US" sz="3600" b="1" dirty="0">
              <a:solidFill>
                <a:srgbClr val="DB4984"/>
              </a:solidFill>
              <a:latin typeface="Arial Black" panose="020B0A04020102020204" pitchFamily="34" charset="0"/>
            </a:endParaRPr>
          </a:p>
        </p:txBody>
      </p:sp>
      <p:pic>
        <p:nvPicPr>
          <p:cNvPr id="25" name="Imagen 2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38142" y="39028"/>
            <a:ext cx="2161900" cy="13234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Hexágono 13"/>
          <p:cNvSpPr/>
          <p:nvPr/>
        </p:nvSpPr>
        <p:spPr>
          <a:xfrm>
            <a:off x="0" y="0"/>
            <a:ext cx="12192000" cy="4130968"/>
          </a:xfrm>
          <a:prstGeom prst="hexagon">
            <a:avLst>
              <a:gd name="adj" fmla="val 0"/>
              <a:gd name="vf" fmla="val 115470"/>
            </a:avLst>
          </a:prstGeom>
          <a:gradFill flip="none" rotWithShape="1">
            <a:gsLst>
              <a:gs pos="0">
                <a:srgbClr val="D50060"/>
              </a:gs>
              <a:gs pos="46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5" name="Hexágono 14"/>
          <p:cNvSpPr/>
          <p:nvPr/>
        </p:nvSpPr>
        <p:spPr>
          <a:xfrm rot="10800000">
            <a:off x="0" y="2751600"/>
            <a:ext cx="12192000" cy="4130968"/>
          </a:xfrm>
          <a:prstGeom prst="hexagon">
            <a:avLst>
              <a:gd name="adj" fmla="val 0"/>
              <a:gd name="vf" fmla="val 115470"/>
            </a:avLst>
          </a:prstGeom>
          <a:gradFill flip="none" rotWithShape="1">
            <a:gsLst>
              <a:gs pos="0">
                <a:srgbClr val="20DEEB"/>
              </a:gs>
              <a:gs pos="49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24" name="Rectángulo: esquinas diagonales redondeadas 5"/>
          <p:cNvSpPr/>
          <p:nvPr/>
        </p:nvSpPr>
        <p:spPr>
          <a:xfrm>
            <a:off x="1044928" y="39028"/>
            <a:ext cx="9004300" cy="837611"/>
          </a:xfrm>
          <a:prstGeom prst="round2DiagRect">
            <a:avLst>
              <a:gd name="adj1" fmla="val 50000"/>
              <a:gd name="adj2" fmla="val 0"/>
            </a:avLst>
          </a:prstGeom>
          <a:solidFill>
            <a:srgbClr val="20DE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600" b="1" dirty="0">
                <a:solidFill>
                  <a:srgbClr val="DB4984"/>
                </a:solidFill>
                <a:latin typeface="Arial Black" panose="020B0A04020102020204" pitchFamily="34" charset="0"/>
              </a:rPr>
              <a:t>FOMENTO AL DEPORTE</a:t>
            </a:r>
            <a:endParaRPr lang="en-US" sz="3600" b="1" dirty="0">
              <a:solidFill>
                <a:srgbClr val="DB4984"/>
              </a:solidFill>
              <a:latin typeface="Arial Black" panose="020B0A04020102020204" pitchFamily="34" charset="0"/>
            </a:endParaRPr>
          </a:p>
        </p:txBody>
      </p:sp>
      <p:pic>
        <p:nvPicPr>
          <p:cNvPr id="25" name="Imagen 2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38142" y="39028"/>
            <a:ext cx="2161900" cy="1323440"/>
          </a:xfrm>
          <a:prstGeom prst="rect">
            <a:avLst/>
          </a:prstGeom>
        </p:spPr>
      </p:pic>
      <p:sp>
        <p:nvSpPr>
          <p:cNvPr id="3" name="Redondear rectángulo de esquina diagonal 16"/>
          <p:cNvSpPr/>
          <p:nvPr/>
        </p:nvSpPr>
        <p:spPr>
          <a:xfrm>
            <a:off x="1045210" y="1835785"/>
            <a:ext cx="10230485" cy="4170045"/>
          </a:xfrm>
          <a:prstGeom prst="round2DiagRect">
            <a:avLst>
              <a:gd name="adj1" fmla="val 24815"/>
              <a:gd name="adj2" fmla="val 0"/>
            </a:avLst>
          </a:prstGeom>
          <a:solidFill>
            <a:srgbClr val="219B97">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lvl="1"/>
            <a:r>
              <a:rPr lang="en-US" altLang="en-US" dirty="0" smtClean="0"/>
              <a:t>RESUMEN EJECUTIVO DEL PROYECTO</a:t>
            </a:r>
            <a:endParaRPr lang="en-US" altLang="en-US" dirty="0" smtClean="0"/>
          </a:p>
          <a:p>
            <a:pPr lvl="1"/>
            <a:endParaRPr lang="en-US" altLang="en-US" dirty="0" smtClean="0"/>
          </a:p>
          <a:p>
            <a:pPr lvl="1"/>
            <a:r>
              <a:rPr lang="en-US" altLang="en-US" dirty="0" smtClean="0"/>
              <a:t>El proyecto de candidatura de la ciudad de La Paz para los XXI Juegos Deportivos Bolivarianos 2029 fue impulsado y desarrollado íntegramente desde la Unidad de Deportes del Gobierno Autónomo Municipal de La Paz, mediante un trabajo técnico coordinado entre la Jefatura y la Unidad de Promoción, apoyado por una consultoría especializada que permitió estructurar un dossier sólido y competitivo.</a:t>
            </a:r>
            <a:endParaRPr lang="en-US" altLang="en-US" dirty="0" smtClean="0"/>
          </a:p>
          <a:p>
            <a:pPr lvl="1"/>
            <a:endParaRPr lang="en-US" altLang="en-US" dirty="0" smtClean="0"/>
          </a:p>
          <a:p>
            <a:pPr lvl="1"/>
            <a:r>
              <a:rPr lang="en-US" altLang="en-US" dirty="0" smtClean="0"/>
              <a:t>El documento presentado destacó las condiciones favorables de la ciudad, incluyendo su infraestructura deportiva existente, capacidad hotelera, conectividad, seguridad y respaldo institucional de los tres niveles del Estado. Asimismo, se planteó un modelo organizativo y financiero claro, con una inversión estimada de 31 millones de dólares y financiamiento público–privado, garantizando la viabilidad del evento</a:t>
            </a:r>
            <a:endParaRPr lang="en-US" alt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Hexágono 13"/>
          <p:cNvSpPr/>
          <p:nvPr/>
        </p:nvSpPr>
        <p:spPr>
          <a:xfrm>
            <a:off x="0" y="0"/>
            <a:ext cx="12192000" cy="4130968"/>
          </a:xfrm>
          <a:prstGeom prst="hexagon">
            <a:avLst>
              <a:gd name="adj" fmla="val 0"/>
              <a:gd name="vf" fmla="val 115470"/>
            </a:avLst>
          </a:prstGeom>
          <a:gradFill flip="none" rotWithShape="1">
            <a:gsLst>
              <a:gs pos="0">
                <a:srgbClr val="D50060"/>
              </a:gs>
              <a:gs pos="46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5" name="Hexágono 14"/>
          <p:cNvSpPr/>
          <p:nvPr/>
        </p:nvSpPr>
        <p:spPr>
          <a:xfrm rot="10800000">
            <a:off x="0" y="2751600"/>
            <a:ext cx="12192000" cy="4130968"/>
          </a:xfrm>
          <a:prstGeom prst="hexagon">
            <a:avLst>
              <a:gd name="adj" fmla="val 0"/>
              <a:gd name="vf" fmla="val 115470"/>
            </a:avLst>
          </a:prstGeom>
          <a:gradFill flip="none" rotWithShape="1">
            <a:gsLst>
              <a:gs pos="0">
                <a:srgbClr val="20DEEB"/>
              </a:gs>
              <a:gs pos="49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24" name="Rectángulo: esquinas diagonales redondeadas 5"/>
          <p:cNvSpPr/>
          <p:nvPr/>
        </p:nvSpPr>
        <p:spPr>
          <a:xfrm>
            <a:off x="1044928" y="39028"/>
            <a:ext cx="9004300" cy="837611"/>
          </a:xfrm>
          <a:prstGeom prst="round2DiagRect">
            <a:avLst>
              <a:gd name="adj1" fmla="val 50000"/>
              <a:gd name="adj2" fmla="val 0"/>
            </a:avLst>
          </a:prstGeom>
          <a:solidFill>
            <a:srgbClr val="20DE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600" b="1" dirty="0">
                <a:solidFill>
                  <a:srgbClr val="DB4984"/>
                </a:solidFill>
                <a:latin typeface="Arial Black" panose="020B0A04020102020204" pitchFamily="34" charset="0"/>
              </a:rPr>
              <a:t>FOMENTO AL DEPORTE</a:t>
            </a:r>
            <a:endParaRPr lang="en-US" sz="3600" b="1" dirty="0">
              <a:solidFill>
                <a:srgbClr val="DB4984"/>
              </a:solidFill>
              <a:latin typeface="Arial Black" panose="020B0A04020102020204" pitchFamily="34" charset="0"/>
            </a:endParaRPr>
          </a:p>
        </p:txBody>
      </p:sp>
      <p:pic>
        <p:nvPicPr>
          <p:cNvPr id="25" name="Imagen 2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038142" y="39028"/>
            <a:ext cx="2161900" cy="1323440"/>
          </a:xfrm>
          <a:prstGeom prst="rect">
            <a:avLst/>
          </a:prstGeom>
        </p:spPr>
      </p:pic>
      <p:sp>
        <p:nvSpPr>
          <p:cNvPr id="3" name="Redondear rectángulo de esquina diagonal 16"/>
          <p:cNvSpPr/>
          <p:nvPr/>
        </p:nvSpPr>
        <p:spPr>
          <a:xfrm>
            <a:off x="730250" y="1205230"/>
            <a:ext cx="10230485" cy="5542915"/>
          </a:xfrm>
          <a:prstGeom prst="round2DiagRect">
            <a:avLst>
              <a:gd name="adj1" fmla="val 24815"/>
              <a:gd name="adj2" fmla="val 0"/>
            </a:avLst>
          </a:prstGeom>
          <a:solidFill>
            <a:srgbClr val="219B97">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lvl="1"/>
            <a:r>
              <a:rPr lang="en-US" altLang="en-US" dirty="0" smtClean="0"/>
              <a:t>La candidatura de La Paz no fue un esfuerzo aislado, sino el resultado de un proceso histórico, ya que en dos oportunidades anteriores se intentó obtener la sede sin éxito. Sin embargo, en esta ocasión, gracias a la planificación estratégica, la articulación institucional y el liderazgo técnico de la Unidad de Deportes, se logró consolidar una propuesta integral que cumplió con todos los requerimientos de ODEBO.</a:t>
            </a:r>
            <a:endParaRPr lang="en-US" altLang="en-US" dirty="0" smtClean="0"/>
          </a:p>
          <a:p>
            <a:pPr lvl="1"/>
            <a:endParaRPr lang="en-US" altLang="en-US" dirty="0" smtClean="0"/>
          </a:p>
          <a:p>
            <a:pPr lvl="1"/>
            <a:r>
              <a:rPr lang="en-US" altLang="en-US" dirty="0" smtClean="0"/>
              <a:t>El proceso incluyó la presentación oficial en Lima, la evaluación técnica en sitio por parte de la comisión internacional y la superación del periodo competitivo frente a otras posibles ciudades candidatas, las cuales desistieron en el camino. Finalmente, el 31 de marzo de 2026, La Paz fue seleccionada como sede, marcando un hito histórico para el deporte paceño y boliviano.</a:t>
            </a:r>
            <a:endParaRPr lang="en-US" altLang="en-US" dirty="0" smtClean="0"/>
          </a:p>
          <a:p>
            <a:pPr lvl="1"/>
            <a:endParaRPr lang="en-US" altLang="en-US" dirty="0" smtClean="0"/>
          </a:p>
          <a:p>
            <a:pPr lvl="1"/>
            <a:r>
              <a:rPr lang="en-US" altLang="en-US" dirty="0" smtClean="0"/>
              <a:t>La obtención de la sede representa un logro de alto impacto para la gestión municipal saliente, no solo por posicionar a La Paz en el escenario deportivo internacional, sino también por dejar como legado inversiones en infraestructura, fortalecimiento institucional y oportunidades de desarrollo económico, turístico y social.</a:t>
            </a:r>
            <a:endParaRPr lang="en-US" altLang="en-US" dirty="0" smtClean="0"/>
          </a:p>
          <a:p>
            <a:pPr lvl="1"/>
            <a:endParaRPr lang="en-US" altLang="en-US" dirty="0" smtClean="0"/>
          </a:p>
          <a:p>
            <a:pPr lvl="1"/>
            <a:r>
              <a:rPr lang="en-US" altLang="en-US" dirty="0" smtClean="0"/>
              <a:t>En este sentido, la designación de La Paz como sede de los Juegos Bolivarianos 2029 constituye uno de los resultados más relevantes de la gestión, reflejando capacidad de planificación, gestión eficiente y visión estratégica para el desarrollo del deporte a largo plazo.</a:t>
            </a:r>
            <a:endParaRPr lang="en-US" alt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225365" cy="6858000"/>
          </a:xfrm>
          <a:prstGeom prst="rect">
            <a:avLst/>
          </a:prstGeom>
        </p:spPr>
      </p:pic>
      <p:pic>
        <p:nvPicPr>
          <p:cNvPr id="29" name="Imagen 28"/>
          <p:cNvPicPr>
            <a:picLocks noChangeAspect="1"/>
          </p:cNvPicPr>
          <p:nvPr/>
        </p:nvPicPr>
        <p:blipFill>
          <a:blip r:embed="rId2"/>
          <a:stretch>
            <a:fillRect/>
          </a:stretch>
        </p:blipFill>
        <p:spPr>
          <a:xfrm>
            <a:off x="10752793" y="5900812"/>
            <a:ext cx="1282163" cy="855698"/>
          </a:xfrm>
          <a:prstGeom prst="rect">
            <a:avLst/>
          </a:prstGeom>
        </p:spPr>
      </p:pic>
      <p:pic>
        <p:nvPicPr>
          <p:cNvPr id="31" name="Imagen 30"/>
          <p:cNvPicPr>
            <a:picLocks noChangeAspect="1"/>
          </p:cNvPicPr>
          <p:nvPr/>
        </p:nvPicPr>
        <p:blipFill>
          <a:blip r:embed="rId3"/>
          <a:stretch>
            <a:fillRect/>
          </a:stretch>
        </p:blipFill>
        <p:spPr>
          <a:xfrm>
            <a:off x="11013488" y="4835532"/>
            <a:ext cx="894730" cy="883404"/>
          </a:xfrm>
          <a:prstGeom prst="rect">
            <a:avLst/>
          </a:prstGeom>
        </p:spPr>
      </p:pic>
      <p:sp>
        <p:nvSpPr>
          <p:cNvPr id="6" name="Text 0"/>
          <p:cNvSpPr/>
          <p:nvPr/>
        </p:nvSpPr>
        <p:spPr>
          <a:xfrm>
            <a:off x="603290" y="161449"/>
            <a:ext cx="7722870" cy="566976"/>
          </a:xfrm>
          <a:prstGeom prst="rect">
            <a:avLst/>
          </a:prstGeom>
          <a:noFill/>
        </p:spPr>
        <p:txBody>
          <a:bodyPr wrap="none" lIns="0" tIns="0" rIns="0" bIns="0" rtlCol="0" anchor="t"/>
          <a:lstStyle/>
          <a:p>
            <a:pPr marL="0" indent="0" algn="l">
              <a:lnSpc>
                <a:spcPts val="4450"/>
              </a:lnSpc>
              <a:buNone/>
            </a:pPr>
            <a:r>
              <a:rPr lang="en-US" sz="3550" dirty="0">
                <a:solidFill>
                  <a:schemeClr val="accent5">
                    <a:lumMod val="10000"/>
                  </a:schemeClr>
                </a:solidFill>
                <a:latin typeface="IBM Plex Sans Medium" pitchFamily="34" charset="0"/>
                <a:ea typeface="IBM Plex Sans Medium" pitchFamily="34" charset="-122"/>
                <a:cs typeface="IBM Plex Sans Medium" pitchFamily="34" charset="-120"/>
              </a:rPr>
              <a:t>Fomento al Deporte y Talento Paceño</a:t>
            </a:r>
            <a:endParaRPr lang="en-US" sz="3550" dirty="0">
              <a:solidFill>
                <a:schemeClr val="accent5">
                  <a:lumMod val="10000"/>
                </a:schemeClr>
              </a:solidFill>
            </a:endParaRPr>
          </a:p>
        </p:txBody>
      </p:sp>
      <p:sp>
        <p:nvSpPr>
          <p:cNvPr id="7" name="Shape 1"/>
          <p:cNvSpPr/>
          <p:nvPr/>
        </p:nvSpPr>
        <p:spPr>
          <a:xfrm>
            <a:off x="603290" y="1093709"/>
            <a:ext cx="90726" cy="90726"/>
          </a:xfrm>
          <a:prstGeom prst="roundRect">
            <a:avLst>
              <a:gd name="adj" fmla="val 503935"/>
            </a:avLst>
          </a:prstGeom>
          <a:solidFill>
            <a:srgbClr val="FFBC8F"/>
          </a:solidFill>
        </p:spPr>
        <p:txBody>
          <a:bodyPr/>
          <a:lstStyle/>
          <a:p>
            <a:endParaRPr lang="es-MX"/>
          </a:p>
        </p:txBody>
      </p:sp>
      <p:sp>
        <p:nvSpPr>
          <p:cNvPr id="8" name="Text 2"/>
          <p:cNvSpPr/>
          <p:nvPr/>
        </p:nvSpPr>
        <p:spPr>
          <a:xfrm>
            <a:off x="875467" y="997388"/>
            <a:ext cx="3850719" cy="283488"/>
          </a:xfrm>
          <a:prstGeom prst="rect">
            <a:avLst/>
          </a:prstGeom>
          <a:noFill/>
        </p:spPr>
        <p:txBody>
          <a:bodyPr wrap="none" lIns="0" tIns="0" rIns="0" bIns="0" rtlCol="0" anchor="t"/>
          <a:lstStyle/>
          <a:p>
            <a:pPr marL="0" indent="0" algn="l">
              <a:lnSpc>
                <a:spcPts val="2200"/>
              </a:lnSpc>
              <a:buNone/>
            </a:pPr>
            <a:r>
              <a:rPr lang="en-US" sz="1750" dirty="0">
                <a:solidFill>
                  <a:schemeClr val="accent5">
                    <a:lumMod val="10000"/>
                  </a:schemeClr>
                </a:solidFill>
                <a:latin typeface="IBM Plex Sans Medium" pitchFamily="34" charset="0"/>
                <a:ea typeface="IBM Plex Sans Medium" pitchFamily="34" charset="-122"/>
                <a:cs typeface="IBM Plex Sans Medium" pitchFamily="34" charset="-120"/>
              </a:rPr>
              <a:t>Juegos Deportivos Bolivarianos 2029</a:t>
            </a:r>
            <a:endParaRPr lang="en-US" sz="1750" dirty="0">
              <a:solidFill>
                <a:schemeClr val="accent5">
                  <a:lumMod val="10000"/>
                </a:schemeClr>
              </a:solidFill>
            </a:endParaRPr>
          </a:p>
        </p:txBody>
      </p:sp>
      <p:sp>
        <p:nvSpPr>
          <p:cNvPr id="9" name="Text 3"/>
          <p:cNvSpPr/>
          <p:nvPr/>
        </p:nvSpPr>
        <p:spPr>
          <a:xfrm>
            <a:off x="875467" y="1259565"/>
            <a:ext cx="12770644" cy="290274"/>
          </a:xfrm>
          <a:prstGeom prst="rect">
            <a:avLst/>
          </a:prstGeom>
          <a:noFill/>
        </p:spPr>
        <p:txBody>
          <a:bodyPr wrap="none" lIns="0" tIns="0" rIns="0" bIns="0" rtlCol="0" anchor="t"/>
          <a:lstStyle/>
          <a:p>
            <a:pPr marL="0" indent="0" algn="l">
              <a:lnSpc>
                <a:spcPts val="2250"/>
              </a:lnSpc>
              <a:buNone/>
            </a:pPr>
            <a:r>
              <a:rPr lang="en-US" sz="1400" dirty="0">
                <a:solidFill>
                  <a:schemeClr val="accent5">
                    <a:lumMod val="10000"/>
                  </a:schemeClr>
                </a:solidFill>
                <a:latin typeface="Roboto" pitchFamily="34" charset="0"/>
                <a:ea typeface="Roboto" pitchFamily="34" charset="-122"/>
                <a:cs typeface="Roboto" pitchFamily="34" charset="-120"/>
              </a:rPr>
              <a:t>Postulación del Municipio de La Paz como sede de los XXI Juegos Deportivos Bolivarianos 2029.</a:t>
            </a:r>
            <a:endParaRPr lang="en-US" sz="1400" dirty="0">
              <a:solidFill>
                <a:schemeClr val="accent5">
                  <a:lumMod val="10000"/>
                </a:schemeClr>
              </a:solidFill>
            </a:endParaRPr>
          </a:p>
        </p:txBody>
      </p:sp>
      <p:sp>
        <p:nvSpPr>
          <p:cNvPr id="10" name="Shape 4"/>
          <p:cNvSpPr/>
          <p:nvPr/>
        </p:nvSpPr>
        <p:spPr>
          <a:xfrm>
            <a:off x="603290" y="1831484"/>
            <a:ext cx="90726" cy="90726"/>
          </a:xfrm>
          <a:prstGeom prst="roundRect">
            <a:avLst>
              <a:gd name="adj" fmla="val 503935"/>
            </a:avLst>
          </a:prstGeom>
          <a:solidFill>
            <a:srgbClr val="FFBC8F"/>
          </a:solidFill>
        </p:spPr>
        <p:txBody>
          <a:bodyPr/>
          <a:lstStyle/>
          <a:p>
            <a:endParaRPr lang="es-MX"/>
          </a:p>
        </p:txBody>
      </p:sp>
      <p:sp>
        <p:nvSpPr>
          <p:cNvPr id="11" name="Text 5"/>
          <p:cNvSpPr/>
          <p:nvPr/>
        </p:nvSpPr>
        <p:spPr>
          <a:xfrm>
            <a:off x="875467" y="1735163"/>
            <a:ext cx="3633549" cy="283488"/>
          </a:xfrm>
          <a:prstGeom prst="rect">
            <a:avLst/>
          </a:prstGeom>
          <a:noFill/>
        </p:spPr>
        <p:txBody>
          <a:bodyPr wrap="none" lIns="0" tIns="0" rIns="0" bIns="0" rtlCol="0" anchor="t"/>
          <a:lstStyle/>
          <a:p>
            <a:pPr marL="0" indent="0" algn="l">
              <a:lnSpc>
                <a:spcPts val="2200"/>
              </a:lnSpc>
              <a:buNone/>
            </a:pPr>
            <a:r>
              <a:rPr lang="en-US" sz="1750" dirty="0">
                <a:solidFill>
                  <a:schemeClr val="accent5">
                    <a:lumMod val="10000"/>
                  </a:schemeClr>
                </a:solidFill>
                <a:latin typeface="IBM Plex Sans Medium" pitchFamily="34" charset="0"/>
                <a:ea typeface="IBM Plex Sans Medium" pitchFamily="34" charset="-122"/>
                <a:cs typeface="IBM Plex Sans Medium" pitchFamily="34" charset="-120"/>
              </a:rPr>
              <a:t>Joya Juvenil del Bicentenario 2025</a:t>
            </a:r>
            <a:endParaRPr lang="en-US" sz="1750" dirty="0">
              <a:solidFill>
                <a:schemeClr val="accent5">
                  <a:lumMod val="10000"/>
                </a:schemeClr>
              </a:solidFill>
            </a:endParaRPr>
          </a:p>
        </p:txBody>
      </p:sp>
      <p:sp>
        <p:nvSpPr>
          <p:cNvPr id="12" name="Text 6"/>
          <p:cNvSpPr/>
          <p:nvPr/>
        </p:nvSpPr>
        <p:spPr>
          <a:xfrm>
            <a:off x="875467" y="2031030"/>
            <a:ext cx="12770644" cy="290274"/>
          </a:xfrm>
          <a:prstGeom prst="rect">
            <a:avLst/>
          </a:prstGeom>
          <a:noFill/>
        </p:spPr>
        <p:txBody>
          <a:bodyPr wrap="none" lIns="0" tIns="0" rIns="0" bIns="0" rtlCol="0" anchor="t"/>
          <a:lstStyle/>
          <a:p>
            <a:pPr marL="0" indent="0" algn="l">
              <a:lnSpc>
                <a:spcPts val="2250"/>
              </a:lnSpc>
              <a:buNone/>
            </a:pPr>
            <a:r>
              <a:rPr lang="en-US" sz="1400" dirty="0">
                <a:solidFill>
                  <a:schemeClr val="accent5">
                    <a:lumMod val="10000"/>
                  </a:schemeClr>
                </a:solidFill>
                <a:latin typeface="Roboto" pitchFamily="34" charset="0"/>
                <a:ea typeface="Roboto" pitchFamily="34" charset="-122"/>
                <a:cs typeface="Roboto" pitchFamily="34" charset="-120"/>
              </a:rPr>
              <a:t>Organización y ejecución de un torneo exitoso con 64 equipos participantes, promoviendo el talento joven.</a:t>
            </a:r>
            <a:endParaRPr lang="en-US" sz="1400" dirty="0">
              <a:solidFill>
                <a:schemeClr val="accent5">
                  <a:lumMod val="10000"/>
                </a:schemeClr>
              </a:solidFill>
            </a:endParaRPr>
          </a:p>
        </p:txBody>
      </p:sp>
      <p:sp>
        <p:nvSpPr>
          <p:cNvPr id="13" name="Shape 7"/>
          <p:cNvSpPr/>
          <p:nvPr/>
        </p:nvSpPr>
        <p:spPr>
          <a:xfrm>
            <a:off x="603290" y="2560799"/>
            <a:ext cx="90726" cy="90726"/>
          </a:xfrm>
          <a:prstGeom prst="roundRect">
            <a:avLst>
              <a:gd name="adj" fmla="val 503935"/>
            </a:avLst>
          </a:prstGeom>
          <a:solidFill>
            <a:srgbClr val="FFBC8F"/>
          </a:solidFill>
        </p:spPr>
        <p:txBody>
          <a:bodyPr/>
          <a:lstStyle/>
          <a:p>
            <a:endParaRPr lang="es-MX"/>
          </a:p>
        </p:txBody>
      </p:sp>
      <p:sp>
        <p:nvSpPr>
          <p:cNvPr id="14" name="Text 8"/>
          <p:cNvSpPr/>
          <p:nvPr/>
        </p:nvSpPr>
        <p:spPr>
          <a:xfrm>
            <a:off x="875467" y="2484896"/>
            <a:ext cx="2838331" cy="283488"/>
          </a:xfrm>
          <a:prstGeom prst="rect">
            <a:avLst/>
          </a:prstGeom>
          <a:noFill/>
        </p:spPr>
        <p:txBody>
          <a:bodyPr wrap="none" lIns="0" tIns="0" rIns="0" bIns="0" rtlCol="0" anchor="t"/>
          <a:lstStyle/>
          <a:p>
            <a:pPr marL="0" indent="0" algn="l">
              <a:lnSpc>
                <a:spcPts val="2200"/>
              </a:lnSpc>
              <a:buNone/>
            </a:pPr>
            <a:r>
              <a:rPr lang="en-US" sz="1750" dirty="0">
                <a:solidFill>
                  <a:schemeClr val="accent5">
                    <a:lumMod val="10000"/>
                  </a:schemeClr>
                </a:solidFill>
                <a:latin typeface="IBM Plex Sans Medium" pitchFamily="34" charset="0"/>
                <a:ea typeface="IBM Plex Sans Medium" pitchFamily="34" charset="-122"/>
                <a:cs typeface="IBM Plex Sans Medium" pitchFamily="34" charset="-120"/>
              </a:rPr>
              <a:t>Intercolegial de Mil Colores</a:t>
            </a:r>
            <a:endParaRPr lang="en-US" sz="1750" dirty="0">
              <a:solidFill>
                <a:schemeClr val="accent5">
                  <a:lumMod val="10000"/>
                </a:schemeClr>
              </a:solidFill>
            </a:endParaRPr>
          </a:p>
        </p:txBody>
      </p:sp>
      <p:sp>
        <p:nvSpPr>
          <p:cNvPr id="15" name="Text 9"/>
          <p:cNvSpPr/>
          <p:nvPr/>
        </p:nvSpPr>
        <p:spPr>
          <a:xfrm>
            <a:off x="875467" y="2757516"/>
            <a:ext cx="12770644" cy="290274"/>
          </a:xfrm>
          <a:prstGeom prst="rect">
            <a:avLst/>
          </a:prstGeom>
          <a:noFill/>
        </p:spPr>
        <p:txBody>
          <a:bodyPr wrap="none" lIns="0" tIns="0" rIns="0" bIns="0" rtlCol="0" anchor="t"/>
          <a:lstStyle/>
          <a:p>
            <a:pPr marL="0" indent="0" algn="l">
              <a:lnSpc>
                <a:spcPts val="2250"/>
              </a:lnSpc>
              <a:buNone/>
            </a:pPr>
            <a:r>
              <a:rPr lang="en-US" sz="1400" dirty="0">
                <a:solidFill>
                  <a:schemeClr val="accent5">
                    <a:lumMod val="10000"/>
                  </a:schemeClr>
                </a:solidFill>
                <a:latin typeface="Roboto" pitchFamily="34" charset="0"/>
                <a:ea typeface="Roboto" pitchFamily="34" charset="-122"/>
                <a:cs typeface="Roboto" pitchFamily="34" charset="-120"/>
              </a:rPr>
              <a:t>Torneo sub 12-14 en siete disciplinas, con 57 unidades educativas y 700 deportistas fomentando el deporte escolar.</a:t>
            </a:r>
            <a:endParaRPr lang="en-US" sz="1400" dirty="0">
              <a:solidFill>
                <a:schemeClr val="accent5">
                  <a:lumMod val="10000"/>
                </a:schemeClr>
              </a:solidFill>
            </a:endParaRPr>
          </a:p>
        </p:txBody>
      </p:sp>
      <p:pic>
        <p:nvPicPr>
          <p:cNvPr id="3074" name="Picture 2" descr="Puede ser una imagen de una o varias personas y text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876" y="3912088"/>
            <a:ext cx="3108837" cy="233162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uede ser una imagen de fútbol y text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2146" y="3922882"/>
            <a:ext cx="3481250" cy="232083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uede ser una imagen de vóleibol, fútbol, fútbol y text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6961" y="3922327"/>
            <a:ext cx="3095185" cy="2321389"/>
          </a:xfrm>
          <a:prstGeom prst="rect">
            <a:avLst/>
          </a:prstGeom>
          <a:noFill/>
          <a:extLst>
            <a:ext uri="{909E8E84-426E-40DD-AFC4-6F175D3DCCD1}">
              <a14:hiddenFill xmlns:a14="http://schemas.microsoft.com/office/drawing/2010/main">
                <a:solidFill>
                  <a:srgbClr val="FFFFFF"/>
                </a:solidFill>
              </a14:hiddenFill>
            </a:ext>
          </a:extLst>
        </p:spPr>
      </p:pic>
      <p:sp>
        <p:nvSpPr>
          <p:cNvPr id="2" name="Text 17"/>
          <p:cNvSpPr/>
          <p:nvPr/>
        </p:nvSpPr>
        <p:spPr>
          <a:xfrm>
            <a:off x="869632" y="3134495"/>
            <a:ext cx="3260408" cy="283488"/>
          </a:xfrm>
          <a:prstGeom prst="rect">
            <a:avLst/>
          </a:prstGeom>
          <a:noFill/>
        </p:spPr>
        <p:txBody>
          <a:bodyPr wrap="none" lIns="0" tIns="0" rIns="0" bIns="0" rtlCol="0" anchor="t"/>
          <a:lstStyle/>
          <a:p>
            <a:pPr marL="0" indent="0" algn="l">
              <a:lnSpc>
                <a:spcPts val="2200"/>
              </a:lnSpc>
              <a:buNone/>
            </a:pPr>
            <a:r>
              <a:rPr lang="en-US" sz="1750" dirty="0">
                <a:solidFill>
                  <a:schemeClr val="accent5">
                    <a:lumMod val="10000"/>
                  </a:schemeClr>
                </a:solidFill>
                <a:latin typeface="IBM Plex Sans Medium" pitchFamily="34" charset="0"/>
                <a:ea typeface="IBM Plex Sans Medium" pitchFamily="34" charset="-122"/>
                <a:cs typeface="IBM Plex Sans Medium" pitchFamily="34" charset="-120"/>
              </a:rPr>
              <a:t>Downhill 4000 del Bicentenario</a:t>
            </a:r>
            <a:endParaRPr lang="en-US" sz="1750" dirty="0">
              <a:solidFill>
                <a:schemeClr val="accent5">
                  <a:lumMod val="10000"/>
                </a:schemeClr>
              </a:solidFill>
            </a:endParaRPr>
          </a:p>
        </p:txBody>
      </p:sp>
      <p:sp>
        <p:nvSpPr>
          <p:cNvPr id="3" name="Text 18"/>
          <p:cNvSpPr/>
          <p:nvPr/>
        </p:nvSpPr>
        <p:spPr>
          <a:xfrm>
            <a:off x="869632" y="3407397"/>
            <a:ext cx="12770644" cy="290274"/>
          </a:xfrm>
          <a:prstGeom prst="rect">
            <a:avLst/>
          </a:prstGeom>
          <a:noFill/>
        </p:spPr>
        <p:txBody>
          <a:bodyPr wrap="none" lIns="0" tIns="0" rIns="0" bIns="0" rtlCol="0" anchor="t"/>
          <a:lstStyle/>
          <a:p>
            <a:pPr marL="0" indent="0" algn="l">
              <a:lnSpc>
                <a:spcPts val="2250"/>
              </a:lnSpc>
              <a:buNone/>
            </a:pPr>
            <a:r>
              <a:rPr lang="en-US" sz="1400" dirty="0">
                <a:solidFill>
                  <a:schemeClr val="accent5">
                    <a:lumMod val="10000"/>
                  </a:schemeClr>
                </a:solidFill>
                <a:latin typeface="Roboto" pitchFamily="34" charset="0"/>
                <a:ea typeface="Roboto" pitchFamily="34" charset="-122"/>
                <a:cs typeface="Roboto" pitchFamily="34" charset="-120"/>
              </a:rPr>
              <a:t>Coorganización y ejecución de un evento emocionante con 100 ciclistas en 4 categorías.</a:t>
            </a:r>
            <a:endParaRPr lang="en-US" sz="1400" dirty="0">
              <a:solidFill>
                <a:schemeClr val="accent5">
                  <a:lumMod val="10000"/>
                </a:schemeClr>
              </a:solidFill>
            </a:endParaRPr>
          </a:p>
        </p:txBody>
      </p:sp>
      <p:sp>
        <p:nvSpPr>
          <p:cNvPr id="5" name="Shape 7"/>
          <p:cNvSpPr/>
          <p:nvPr/>
        </p:nvSpPr>
        <p:spPr>
          <a:xfrm>
            <a:off x="622525" y="3219229"/>
            <a:ext cx="90726" cy="90726"/>
          </a:xfrm>
          <a:prstGeom prst="roundRect">
            <a:avLst>
              <a:gd name="adj" fmla="val 503935"/>
            </a:avLst>
          </a:prstGeom>
          <a:solidFill>
            <a:srgbClr val="FFBC8F"/>
          </a:solidFill>
        </p:spPr>
        <p:txBody>
          <a:bodyPr/>
          <a:lstStyle/>
          <a:p>
            <a:endParaRPr lang="es-MX"/>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8238"/>
            <a:ext cx="12225365" cy="6858000"/>
          </a:xfrm>
          <a:prstGeom prst="rect">
            <a:avLst/>
          </a:prstGeom>
        </p:spPr>
      </p:pic>
      <p:pic>
        <p:nvPicPr>
          <p:cNvPr id="29" name="Imagen 28"/>
          <p:cNvPicPr>
            <a:picLocks noChangeAspect="1"/>
          </p:cNvPicPr>
          <p:nvPr/>
        </p:nvPicPr>
        <p:blipFill>
          <a:blip r:embed="rId2"/>
          <a:stretch>
            <a:fillRect/>
          </a:stretch>
        </p:blipFill>
        <p:spPr>
          <a:xfrm>
            <a:off x="10752793" y="5900812"/>
            <a:ext cx="1282163" cy="855698"/>
          </a:xfrm>
          <a:prstGeom prst="rect">
            <a:avLst/>
          </a:prstGeom>
        </p:spPr>
      </p:pic>
      <p:pic>
        <p:nvPicPr>
          <p:cNvPr id="31" name="Imagen 30"/>
          <p:cNvPicPr>
            <a:picLocks noChangeAspect="1"/>
          </p:cNvPicPr>
          <p:nvPr/>
        </p:nvPicPr>
        <p:blipFill>
          <a:blip r:embed="rId3"/>
          <a:stretch>
            <a:fillRect/>
          </a:stretch>
        </p:blipFill>
        <p:spPr>
          <a:xfrm>
            <a:off x="11013488" y="4835532"/>
            <a:ext cx="894730" cy="883404"/>
          </a:xfrm>
          <a:prstGeom prst="rect">
            <a:avLst/>
          </a:prstGeom>
        </p:spPr>
      </p:pic>
      <p:sp>
        <p:nvSpPr>
          <p:cNvPr id="6" name="Text 0"/>
          <p:cNvSpPr/>
          <p:nvPr/>
        </p:nvSpPr>
        <p:spPr>
          <a:xfrm>
            <a:off x="603290" y="161449"/>
            <a:ext cx="7722870" cy="566976"/>
          </a:xfrm>
          <a:prstGeom prst="rect">
            <a:avLst/>
          </a:prstGeom>
          <a:noFill/>
        </p:spPr>
        <p:txBody>
          <a:bodyPr wrap="none" lIns="0" tIns="0" rIns="0" bIns="0" rtlCol="0" anchor="t"/>
          <a:lstStyle/>
          <a:p>
            <a:pPr marL="0" indent="0" algn="l">
              <a:lnSpc>
                <a:spcPts val="4450"/>
              </a:lnSpc>
              <a:buNone/>
            </a:pPr>
            <a:r>
              <a:rPr lang="en-US" sz="3550" dirty="0">
                <a:solidFill>
                  <a:schemeClr val="accent5">
                    <a:lumMod val="10000"/>
                  </a:schemeClr>
                </a:solidFill>
                <a:latin typeface="IBM Plex Sans Medium" pitchFamily="34" charset="0"/>
                <a:ea typeface="IBM Plex Sans Medium" pitchFamily="34" charset="-122"/>
                <a:cs typeface="IBM Plex Sans Medium" pitchFamily="34" charset="-120"/>
              </a:rPr>
              <a:t>Fomento al Deporte y Talento Paceño</a:t>
            </a:r>
            <a:endParaRPr lang="en-US" sz="3550" dirty="0">
              <a:solidFill>
                <a:schemeClr val="accent5">
                  <a:lumMod val="10000"/>
                </a:schemeClr>
              </a:solidFill>
            </a:endParaRPr>
          </a:p>
        </p:txBody>
      </p:sp>
      <p:pic>
        <p:nvPicPr>
          <p:cNvPr id="1026" name="Picture 2" descr="cuadro_modificad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290" y="2080979"/>
            <a:ext cx="5064125" cy="2935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aphicFrame>
        <p:nvGraphicFramePr>
          <p:cNvPr id="4" name="Tabla 3"/>
          <p:cNvGraphicFramePr>
            <a:graphicFrameLocks noGrp="1"/>
          </p:cNvGraphicFramePr>
          <p:nvPr/>
        </p:nvGraphicFramePr>
        <p:xfrm>
          <a:off x="980812" y="5277234"/>
          <a:ext cx="7345347" cy="914400"/>
        </p:xfrm>
        <a:graphic>
          <a:graphicData uri="http://schemas.openxmlformats.org/drawingml/2006/table">
            <a:tbl>
              <a:tblPr>
                <a:tableStyleId>{5C22544A-7EE6-4342-B048-85BDC9FD1C3A}</a:tableStyleId>
              </a:tblPr>
              <a:tblGrid>
                <a:gridCol w="343762"/>
                <a:gridCol w="2470975"/>
                <a:gridCol w="775668"/>
                <a:gridCol w="727189"/>
                <a:gridCol w="727189"/>
                <a:gridCol w="852061"/>
                <a:gridCol w="730128"/>
                <a:gridCol w="718375"/>
              </a:tblGrid>
              <a:tr h="163636">
                <a:tc>
                  <a:txBody>
                    <a:bodyPr/>
                    <a:lstStyle/>
                    <a:p>
                      <a:pPr algn="ctr">
                        <a:spcAft>
                          <a:spcPts val="0"/>
                        </a:spcAft>
                      </a:pPr>
                      <a:r>
                        <a:rPr lang="es-BO" sz="1200" kern="100">
                          <a:effectLst/>
                        </a:rPr>
                        <a:t>Nº</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NIVELES</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2021</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2022</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2023</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2024</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2025</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TOTAL</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r>
              <a:tr h="163636">
                <a:tc>
                  <a:txBody>
                    <a:bodyPr/>
                    <a:lstStyle/>
                    <a:p>
                      <a:pPr algn="ctr">
                        <a:spcAft>
                          <a:spcPts val="0"/>
                        </a:spcAft>
                      </a:pPr>
                      <a:r>
                        <a:rPr lang="es-BO" sz="1200" kern="100">
                          <a:effectLst/>
                        </a:rPr>
                        <a:t>1</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spcAft>
                          <a:spcPts val="0"/>
                        </a:spcAft>
                      </a:pPr>
                      <a:r>
                        <a:rPr lang="es-BO" sz="1200" kern="100">
                          <a:effectLst/>
                        </a:rPr>
                        <a:t>Recreativas</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1</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5</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17</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17</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42</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r>
              <a:tr h="163636">
                <a:tc>
                  <a:txBody>
                    <a:bodyPr/>
                    <a:lstStyle/>
                    <a:p>
                      <a:pPr algn="ctr">
                        <a:spcAft>
                          <a:spcPts val="0"/>
                        </a:spcAft>
                      </a:pPr>
                      <a:r>
                        <a:rPr lang="es-BO" sz="1200" kern="100">
                          <a:effectLst/>
                        </a:rPr>
                        <a:t>2</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spcAft>
                          <a:spcPts val="0"/>
                        </a:spcAft>
                      </a:pPr>
                      <a:r>
                        <a:rPr lang="es-BO" sz="1200" kern="100">
                          <a:effectLst/>
                        </a:rPr>
                        <a:t>Formativas</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1</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5</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18</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18</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44</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r>
              <a:tr h="163636">
                <a:tc>
                  <a:txBody>
                    <a:bodyPr/>
                    <a:lstStyle/>
                    <a:p>
                      <a:pPr algn="ctr">
                        <a:spcAft>
                          <a:spcPts val="0"/>
                        </a:spcAft>
                      </a:pPr>
                      <a:r>
                        <a:rPr lang="es-BO" sz="1200" kern="100">
                          <a:effectLst/>
                        </a:rPr>
                        <a:t>3</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spcAft>
                          <a:spcPts val="0"/>
                        </a:spcAft>
                      </a:pPr>
                      <a:r>
                        <a:rPr lang="es-BO" sz="1200" kern="100">
                          <a:effectLst/>
                        </a:rPr>
                        <a:t>Competitivas</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6</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4</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18</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16</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19</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63</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r>
              <a:tr h="163636">
                <a:tc gridSpan="2">
                  <a:txBody>
                    <a:bodyPr/>
                    <a:lstStyle/>
                    <a:p>
                      <a:pPr>
                        <a:spcAft>
                          <a:spcPts val="0"/>
                        </a:spcAft>
                      </a:pPr>
                      <a:r>
                        <a:rPr lang="es-BO" sz="1200" kern="100">
                          <a:effectLst/>
                        </a:rPr>
                        <a:t>TOTAL</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hMerge="1">
                  <a:tcPr/>
                </a:tc>
                <a:tc>
                  <a:txBody>
                    <a:bodyPr/>
                    <a:lstStyle/>
                    <a:p>
                      <a:pPr algn="ctr">
                        <a:spcAft>
                          <a:spcPts val="0"/>
                        </a:spcAft>
                      </a:pPr>
                      <a:r>
                        <a:rPr lang="es-BO" sz="1200" kern="100">
                          <a:effectLst/>
                        </a:rPr>
                        <a:t>10</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6</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28</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BO" sz="1200" kern="100">
                          <a:effectLst/>
                        </a:rPr>
                        <a:t>51</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a:effectLst/>
                        </a:rPr>
                        <a:t>54</a:t>
                      </a:r>
                      <a:endParaRPr lang="es-BO" sz="110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c>
                  <a:txBody>
                    <a:bodyPr/>
                    <a:lstStyle/>
                    <a:p>
                      <a:pPr algn="ctr">
                        <a:spcAft>
                          <a:spcPts val="0"/>
                        </a:spcAft>
                      </a:pPr>
                      <a:r>
                        <a:rPr lang="es-ES" sz="1200" kern="100" dirty="0">
                          <a:effectLst/>
                        </a:rPr>
                        <a:t>149</a:t>
                      </a:r>
                      <a:endParaRPr lang="es-BO"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44450" marR="44450" marT="0" marB="0" anchor="ctr"/>
                </a:tc>
              </a:tr>
            </a:tbl>
          </a:graphicData>
        </a:graphic>
      </p:graphicFrame>
      <p:sp>
        <p:nvSpPr>
          <p:cNvPr id="25" name="Rectángulo redondeado 24"/>
          <p:cNvSpPr/>
          <p:nvPr/>
        </p:nvSpPr>
        <p:spPr>
          <a:xfrm>
            <a:off x="447339" y="889874"/>
            <a:ext cx="8746843" cy="867116"/>
          </a:xfrm>
          <a:prstGeom prst="roundRect">
            <a:avLst/>
          </a:prstGeom>
          <a:solidFill>
            <a:srgbClr val="CC0066">
              <a:alpha val="8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Black" panose="020B0A04020102020204" pitchFamily="34" charset="0"/>
              </a:rPr>
              <a:t>ACTIVIDADES DEPORTIVAS PROMOCIONALES</a:t>
            </a:r>
            <a:endParaRPr lang="es-ES" sz="2000" b="1" dirty="0" smtClean="0">
              <a:latin typeface="Arial Black" panose="020B0A04020102020204" pitchFamily="34" charset="0"/>
            </a:endParaRPr>
          </a:p>
          <a:p>
            <a:pPr algn="ctr"/>
            <a:r>
              <a:rPr lang="es-ES" sz="2000" b="1" dirty="0" smtClean="0">
                <a:latin typeface="Arial Black" panose="020B0A04020102020204" pitchFamily="34" charset="0"/>
              </a:rPr>
              <a:t>GESTIÓN 2021 - 2025</a:t>
            </a:r>
            <a:endParaRPr lang="es-ES" sz="2000" b="1" dirty="0" smtClean="0">
              <a:latin typeface="Arial Black" panose="020B0A040201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366" y="0"/>
            <a:ext cx="12225366" cy="6858000"/>
          </a:xfrm>
          <a:prstGeom prst="rect">
            <a:avLst/>
          </a:prstGeom>
        </p:spPr>
      </p:pic>
      <p:pic>
        <p:nvPicPr>
          <p:cNvPr id="27" name="Imagen 26"/>
          <p:cNvPicPr>
            <a:picLocks noChangeAspect="1"/>
          </p:cNvPicPr>
          <p:nvPr/>
        </p:nvPicPr>
        <p:blipFill>
          <a:blip r:embed="rId2"/>
          <a:stretch>
            <a:fillRect/>
          </a:stretch>
        </p:blipFill>
        <p:spPr>
          <a:xfrm>
            <a:off x="10644763" y="3355211"/>
            <a:ext cx="1480321" cy="1480321"/>
          </a:xfrm>
          <a:prstGeom prst="rect">
            <a:avLst/>
          </a:prstGeom>
        </p:spPr>
      </p:pic>
      <p:pic>
        <p:nvPicPr>
          <p:cNvPr id="29" name="Imagen 28"/>
          <p:cNvPicPr>
            <a:picLocks noChangeAspect="1"/>
          </p:cNvPicPr>
          <p:nvPr/>
        </p:nvPicPr>
        <p:blipFill>
          <a:blip r:embed="rId3"/>
          <a:stretch>
            <a:fillRect/>
          </a:stretch>
        </p:blipFill>
        <p:spPr>
          <a:xfrm>
            <a:off x="10752793" y="5900812"/>
            <a:ext cx="1282163" cy="855698"/>
          </a:xfrm>
          <a:prstGeom prst="rect">
            <a:avLst/>
          </a:prstGeom>
        </p:spPr>
      </p:pic>
      <p:pic>
        <p:nvPicPr>
          <p:cNvPr id="31" name="Imagen 30"/>
          <p:cNvPicPr>
            <a:picLocks noChangeAspect="1"/>
          </p:cNvPicPr>
          <p:nvPr/>
        </p:nvPicPr>
        <p:blipFill>
          <a:blip r:embed="rId4"/>
          <a:stretch>
            <a:fillRect/>
          </a:stretch>
        </p:blipFill>
        <p:spPr>
          <a:xfrm>
            <a:off x="11013488" y="4835532"/>
            <a:ext cx="894730" cy="883404"/>
          </a:xfrm>
          <a:prstGeom prst="rect">
            <a:avLst/>
          </a:prstGeom>
        </p:spPr>
      </p:pic>
      <p:sp>
        <p:nvSpPr>
          <p:cNvPr id="6" name="Text 0"/>
          <p:cNvSpPr/>
          <p:nvPr/>
        </p:nvSpPr>
        <p:spPr>
          <a:xfrm>
            <a:off x="439102" y="355521"/>
            <a:ext cx="13042821" cy="1417558"/>
          </a:xfrm>
          <a:prstGeom prst="rect">
            <a:avLst/>
          </a:prstGeom>
          <a:noFill/>
        </p:spPr>
        <p:txBody>
          <a:bodyPr wrap="square" lIns="0" tIns="0" rIns="0" bIns="0" rtlCol="0" anchor="t"/>
          <a:lstStyle/>
          <a:p>
            <a:pPr marL="0" indent="0" algn="l">
              <a:lnSpc>
                <a:spcPts val="5550"/>
              </a:lnSpc>
              <a:buNone/>
            </a:pPr>
            <a:r>
              <a:rPr lang="en-US" sz="3600" dirty="0">
                <a:solidFill>
                  <a:schemeClr val="accent5">
                    <a:lumMod val="10000"/>
                  </a:schemeClr>
                </a:solidFill>
                <a:latin typeface="IBM Plex Sans Medium" pitchFamily="34" charset="0"/>
                <a:ea typeface="IBM Plex Sans Medium" pitchFamily="34" charset="-122"/>
                <a:cs typeface="IBM Plex Sans Medium" pitchFamily="34" charset="-120"/>
              </a:rPr>
              <a:t>Infraestructura Deportiva: Inversión para el Futuro</a:t>
            </a:r>
            <a:endParaRPr lang="en-US" sz="3600" dirty="0">
              <a:solidFill>
                <a:schemeClr val="accent5">
                  <a:lumMod val="10000"/>
                </a:schemeClr>
              </a:solidFill>
            </a:endParaRPr>
          </a:p>
        </p:txBody>
      </p:sp>
      <p:sp>
        <p:nvSpPr>
          <p:cNvPr id="18" name="Text 12"/>
          <p:cNvSpPr/>
          <p:nvPr/>
        </p:nvSpPr>
        <p:spPr>
          <a:xfrm>
            <a:off x="3831945" y="4588861"/>
            <a:ext cx="3048119" cy="1088708"/>
          </a:xfrm>
          <a:prstGeom prst="rect">
            <a:avLst/>
          </a:prstGeom>
          <a:noFill/>
        </p:spPr>
        <p:txBody>
          <a:bodyPr wrap="square" lIns="0" tIns="0" rIns="0" bIns="0" rtlCol="0" anchor="t"/>
          <a:lstStyle/>
          <a:p>
            <a:pPr marL="0" indent="0" algn="l">
              <a:lnSpc>
                <a:spcPts val="2850"/>
              </a:lnSpc>
              <a:buNone/>
            </a:pPr>
            <a:endParaRPr lang="en-US" sz="1200" dirty="0">
              <a:solidFill>
                <a:schemeClr val="accent5">
                  <a:lumMod val="10000"/>
                </a:schemeClr>
              </a:solidFill>
            </a:endParaRPr>
          </a:p>
        </p:txBody>
      </p:sp>
      <p:sp>
        <p:nvSpPr>
          <p:cNvPr id="20" name="Rectángulo redondeado 19"/>
          <p:cNvSpPr/>
          <p:nvPr/>
        </p:nvSpPr>
        <p:spPr>
          <a:xfrm>
            <a:off x="439101" y="1146243"/>
            <a:ext cx="8746843" cy="867116"/>
          </a:xfrm>
          <a:prstGeom prst="roundRect">
            <a:avLst/>
          </a:prstGeom>
          <a:solidFill>
            <a:srgbClr val="CC0066">
              <a:alpha val="8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Black" panose="020B0A04020102020204" pitchFamily="34" charset="0"/>
              </a:rPr>
              <a:t>CAMPOS DEPORTIVOS INTERVENIDOS</a:t>
            </a:r>
            <a:endParaRPr lang="es-ES" sz="2000" b="1" dirty="0" smtClean="0">
              <a:latin typeface="Arial Black" panose="020B0A04020102020204" pitchFamily="34" charset="0"/>
            </a:endParaRPr>
          </a:p>
          <a:p>
            <a:pPr algn="ctr"/>
            <a:r>
              <a:rPr lang="es-ES" sz="2000" b="1" dirty="0" smtClean="0">
                <a:latin typeface="Arial Black" panose="020B0A04020102020204" pitchFamily="34" charset="0"/>
              </a:rPr>
              <a:t>GESTIÓN 2021 - 2025</a:t>
            </a:r>
            <a:endParaRPr lang="es-ES" sz="2000" b="1" dirty="0" smtClean="0">
              <a:latin typeface="Arial Black" panose="020B0A04020102020204" pitchFamily="34" charset="0"/>
            </a:endParaRPr>
          </a:p>
        </p:txBody>
      </p:sp>
      <p:graphicFrame>
        <p:nvGraphicFramePr>
          <p:cNvPr id="2" name="Tabla 1"/>
          <p:cNvGraphicFramePr>
            <a:graphicFrameLocks noGrp="1"/>
          </p:cNvGraphicFramePr>
          <p:nvPr/>
        </p:nvGraphicFramePr>
        <p:xfrm>
          <a:off x="442281" y="2692922"/>
          <a:ext cx="8743665" cy="3485515"/>
        </p:xfrm>
        <a:graphic>
          <a:graphicData uri="http://schemas.openxmlformats.org/drawingml/2006/table">
            <a:tbl>
              <a:tblPr>
                <a:tableStyleId>{5C22544A-7EE6-4342-B048-85BDC9FD1C3A}</a:tableStyleId>
              </a:tblPr>
              <a:tblGrid>
                <a:gridCol w="201390"/>
                <a:gridCol w="1297844"/>
                <a:gridCol w="2341154"/>
                <a:gridCol w="1443292"/>
                <a:gridCol w="797167"/>
                <a:gridCol w="2662818"/>
              </a:tblGrid>
              <a:tr h="316865">
                <a:tc>
                  <a:txBody>
                    <a:bodyPr/>
                    <a:lstStyle/>
                    <a:p>
                      <a:pPr algn="ctr" fontAlgn="ctr"/>
                      <a:r>
                        <a:rPr lang="es-BO" sz="800" u="none" strike="noStrike">
                          <a:effectLst/>
                        </a:rPr>
                        <a:t>No.</a:t>
                      </a:r>
                      <a:endParaRPr lang="es-BO" sz="8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EJECUTORA RESPONSABLE</a:t>
                      </a:r>
                      <a:endParaRPr lang="es-BO" sz="8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ESCENARIO DEPORTIVO</a:t>
                      </a:r>
                      <a:endParaRPr lang="es-BO" sz="8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a:t>
                      </a:r>
                      <a:endParaRPr lang="es-BO" sz="8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a:t>
                      </a:r>
                      <a:endParaRPr lang="es-BO" sz="8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UBICACIÓN</a:t>
                      </a:r>
                      <a:endParaRPr lang="es-BO" sz="800" b="1"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1</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LITORAL</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11</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ZONA VINO TINTO - CALLE MAXIMILIANO ORTIZ</a:t>
                      </a:r>
                      <a:endParaRPr lang="es-BO"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CASA DEL DEPORTE JUNÍN Y CATACORA</a:t>
                      </a:r>
                      <a:endParaRPr lang="es-ES"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11</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CENTRAL - CALLE JUNÍN Y CATACORA</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CAMPO DEPORTIVO BAJO SAN JUAN LAZARETO</a:t>
                      </a:r>
                      <a:endParaRPr lang="es-ES"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MIRAFLORES - CALLE CHIRINOS Y TEJADA SORZANO</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4</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CAJA FERROVIARIA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URB. CAJA FERROVIARIA - CALLE JULIO TUMIRI</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5</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ERNESTO LARICO TIJI</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ZONA SANTA ROSA DE TIJI - AV. PERIFÉRICA</a:t>
                      </a:r>
                      <a:endParaRPr lang="es-BO"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6</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SAN JUAN LAZARETO</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BAJO SAN JUAN LAZARETO - CALLE 3 ESQ. CALLE 4</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7</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PALACIO DEL DEPORTE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Periférica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VILLA LA MERCED - AV. LAS AMÉRICAS</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8</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CHARACHARANI</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Sur</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13</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ZONA ALTO ACHUMANI - CALLE 5</a:t>
                      </a:r>
                      <a:endParaRPr lang="es-BO"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9</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SAN ANTONIO ALTO</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San Antonio</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14</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 </a:t>
                      </a:r>
                      <a:endParaRPr lang="es-BO"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10</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PREDIO - RAQUET SAN ANTONIO</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San Antonio</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15</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dirty="0">
                          <a:effectLst/>
                        </a:rPr>
                        <a:t>ZONA BAJO SAN ANTONIO - CALLE 4</a:t>
                      </a:r>
                      <a:endParaRPr lang="es-ES" sz="800" b="0" i="0" u="none" strike="noStrike" dirty="0">
                        <a:solidFill>
                          <a:srgbClr val="000000"/>
                        </a:solidFill>
                        <a:effectLst/>
                        <a:latin typeface="Arial" panose="020B0604020202020204" pitchFamily="34" charset="0"/>
                      </a:endParaRPr>
                    </a:p>
                  </a:txBody>
                  <a:tcPr marL="9525" marR="9525" marT="9525" marB="0" anchor="ct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366" y="0"/>
            <a:ext cx="12225366" cy="6858000"/>
          </a:xfrm>
          <a:prstGeom prst="rect">
            <a:avLst/>
          </a:prstGeom>
        </p:spPr>
      </p:pic>
      <p:pic>
        <p:nvPicPr>
          <p:cNvPr id="27" name="Imagen 26"/>
          <p:cNvPicPr>
            <a:picLocks noChangeAspect="1"/>
          </p:cNvPicPr>
          <p:nvPr/>
        </p:nvPicPr>
        <p:blipFill>
          <a:blip r:embed="rId2"/>
          <a:stretch>
            <a:fillRect/>
          </a:stretch>
        </p:blipFill>
        <p:spPr>
          <a:xfrm>
            <a:off x="10644763" y="3355211"/>
            <a:ext cx="1480321" cy="1480321"/>
          </a:xfrm>
          <a:prstGeom prst="rect">
            <a:avLst/>
          </a:prstGeom>
        </p:spPr>
      </p:pic>
      <p:pic>
        <p:nvPicPr>
          <p:cNvPr id="29" name="Imagen 28"/>
          <p:cNvPicPr>
            <a:picLocks noChangeAspect="1"/>
          </p:cNvPicPr>
          <p:nvPr/>
        </p:nvPicPr>
        <p:blipFill>
          <a:blip r:embed="rId3"/>
          <a:stretch>
            <a:fillRect/>
          </a:stretch>
        </p:blipFill>
        <p:spPr>
          <a:xfrm>
            <a:off x="10752793" y="5900812"/>
            <a:ext cx="1282163" cy="855698"/>
          </a:xfrm>
          <a:prstGeom prst="rect">
            <a:avLst/>
          </a:prstGeom>
        </p:spPr>
      </p:pic>
      <p:pic>
        <p:nvPicPr>
          <p:cNvPr id="31" name="Imagen 30"/>
          <p:cNvPicPr>
            <a:picLocks noChangeAspect="1"/>
          </p:cNvPicPr>
          <p:nvPr/>
        </p:nvPicPr>
        <p:blipFill>
          <a:blip r:embed="rId4"/>
          <a:stretch>
            <a:fillRect/>
          </a:stretch>
        </p:blipFill>
        <p:spPr>
          <a:xfrm>
            <a:off x="11013488" y="4835532"/>
            <a:ext cx="894730" cy="883404"/>
          </a:xfrm>
          <a:prstGeom prst="rect">
            <a:avLst/>
          </a:prstGeom>
        </p:spPr>
      </p:pic>
      <p:sp>
        <p:nvSpPr>
          <p:cNvPr id="6" name="Text 0"/>
          <p:cNvSpPr/>
          <p:nvPr/>
        </p:nvSpPr>
        <p:spPr>
          <a:xfrm>
            <a:off x="439102" y="355521"/>
            <a:ext cx="13042821" cy="1417558"/>
          </a:xfrm>
          <a:prstGeom prst="rect">
            <a:avLst/>
          </a:prstGeom>
          <a:noFill/>
        </p:spPr>
        <p:txBody>
          <a:bodyPr wrap="square" lIns="0" tIns="0" rIns="0" bIns="0" rtlCol="0" anchor="t"/>
          <a:lstStyle/>
          <a:p>
            <a:pPr marL="0" indent="0" algn="l">
              <a:lnSpc>
                <a:spcPts val="5550"/>
              </a:lnSpc>
              <a:buNone/>
            </a:pPr>
            <a:r>
              <a:rPr lang="en-US" sz="3600" dirty="0">
                <a:solidFill>
                  <a:schemeClr val="accent5">
                    <a:lumMod val="10000"/>
                  </a:schemeClr>
                </a:solidFill>
                <a:latin typeface="IBM Plex Sans Medium" pitchFamily="34" charset="0"/>
                <a:ea typeface="IBM Plex Sans Medium" pitchFamily="34" charset="-122"/>
                <a:cs typeface="IBM Plex Sans Medium" pitchFamily="34" charset="-120"/>
              </a:rPr>
              <a:t>Infraestructura Deportiva: Inversión para el Futuro</a:t>
            </a:r>
            <a:endParaRPr lang="en-US" sz="3600" dirty="0">
              <a:solidFill>
                <a:schemeClr val="accent5">
                  <a:lumMod val="10000"/>
                </a:schemeClr>
              </a:solidFill>
            </a:endParaRPr>
          </a:p>
        </p:txBody>
      </p:sp>
      <p:sp>
        <p:nvSpPr>
          <p:cNvPr id="18" name="Text 12"/>
          <p:cNvSpPr/>
          <p:nvPr/>
        </p:nvSpPr>
        <p:spPr>
          <a:xfrm>
            <a:off x="3831945" y="4588861"/>
            <a:ext cx="3048119" cy="1088708"/>
          </a:xfrm>
          <a:prstGeom prst="rect">
            <a:avLst/>
          </a:prstGeom>
          <a:noFill/>
        </p:spPr>
        <p:txBody>
          <a:bodyPr wrap="square" lIns="0" tIns="0" rIns="0" bIns="0" rtlCol="0" anchor="t"/>
          <a:lstStyle/>
          <a:p>
            <a:pPr marL="0" indent="0" algn="l">
              <a:lnSpc>
                <a:spcPts val="2850"/>
              </a:lnSpc>
              <a:buNone/>
            </a:pPr>
            <a:endParaRPr lang="en-US" sz="1200" dirty="0">
              <a:solidFill>
                <a:schemeClr val="accent5">
                  <a:lumMod val="10000"/>
                </a:schemeClr>
              </a:solidFill>
            </a:endParaRPr>
          </a:p>
        </p:txBody>
      </p:sp>
      <p:sp>
        <p:nvSpPr>
          <p:cNvPr id="20" name="Rectángulo redondeado 19"/>
          <p:cNvSpPr/>
          <p:nvPr/>
        </p:nvSpPr>
        <p:spPr>
          <a:xfrm>
            <a:off x="439101" y="1146243"/>
            <a:ext cx="8746843" cy="867116"/>
          </a:xfrm>
          <a:prstGeom prst="roundRect">
            <a:avLst/>
          </a:prstGeom>
          <a:solidFill>
            <a:srgbClr val="CC0066">
              <a:alpha val="8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Black" panose="020B0A04020102020204" pitchFamily="34" charset="0"/>
              </a:rPr>
              <a:t>CAMPOS DEPORTIVOS INTERVENIDOS</a:t>
            </a:r>
            <a:endParaRPr lang="es-ES" sz="2000" b="1" dirty="0" smtClean="0">
              <a:latin typeface="Arial Black" panose="020B0A04020102020204" pitchFamily="34" charset="0"/>
            </a:endParaRPr>
          </a:p>
          <a:p>
            <a:pPr algn="ctr"/>
            <a:r>
              <a:rPr lang="es-ES" sz="2000" b="1" dirty="0" smtClean="0">
                <a:latin typeface="Arial Black" panose="020B0A04020102020204" pitchFamily="34" charset="0"/>
              </a:rPr>
              <a:t>GESTIÓN 2021 - 2025</a:t>
            </a:r>
            <a:endParaRPr lang="es-ES" sz="2000" b="1" dirty="0" smtClean="0">
              <a:latin typeface="Arial Black" panose="020B0A04020102020204" pitchFamily="34" charset="0"/>
            </a:endParaRPr>
          </a:p>
        </p:txBody>
      </p:sp>
      <p:graphicFrame>
        <p:nvGraphicFramePr>
          <p:cNvPr id="7" name="Tabla 6"/>
          <p:cNvGraphicFramePr>
            <a:graphicFrameLocks noGrp="1"/>
          </p:cNvGraphicFramePr>
          <p:nvPr/>
        </p:nvGraphicFramePr>
        <p:xfrm>
          <a:off x="439101" y="2260012"/>
          <a:ext cx="8746842" cy="4351335"/>
        </p:xfrm>
        <a:graphic>
          <a:graphicData uri="http://schemas.openxmlformats.org/drawingml/2006/table">
            <a:tbl>
              <a:tblPr>
                <a:tableStyleId>{5C22544A-7EE6-4342-B048-85BDC9FD1C3A}</a:tableStyleId>
              </a:tblPr>
              <a:tblGrid>
                <a:gridCol w="201463"/>
                <a:gridCol w="1298315"/>
                <a:gridCol w="2342005"/>
                <a:gridCol w="1443816"/>
                <a:gridCol w="797457"/>
                <a:gridCol w="2663786"/>
              </a:tblGrid>
              <a:tr h="290089">
                <a:tc>
                  <a:txBody>
                    <a:bodyPr/>
                    <a:lstStyle/>
                    <a:p>
                      <a:pPr algn="ctr" fontAlgn="ctr"/>
                      <a:r>
                        <a:rPr lang="es-BO" sz="700" u="none" strike="noStrike">
                          <a:effectLst/>
                        </a:rPr>
                        <a:t>11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PREDIO - FRONTÓN SAN ANTONIO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San Antonio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15</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BAJO SAN ANTONIO - AV. CAPITÁN CASTRILLO Y PROLONGACIÓN RENE ZABALETA</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12</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RAFAEL PABÓN</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San Antonio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15</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SAN ANTONIO BAJO - AV. 31 DE OCTUBRE</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13</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VENUS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San Antonio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16</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PAMPAHASI - CALLE 6, 9 Y 12</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14</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PREDIO - CANCHA LAS CHOLAS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19</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LA FLORIDA - AV. COSTANERA</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15</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PREDIO – PISCINA ORKOJAHUIRA</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Centro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pt-BR" sz="700" u="none" strike="noStrike">
                          <a:effectLst/>
                        </a:rPr>
                        <a:t>AV. PASOSKANKI S/N (ZONA VILLA COPACABANA)</a:t>
                      </a:r>
                      <a:endParaRPr lang="pt-BR"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16</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CENTRO RECREACIONAL DEPORTIVO EL GUINDAL</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Centro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PASANKERI - CALLE ISMAEL Y CALLE ANTOFAGASTA</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17</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AMOR DE DIOS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Mallasa</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20</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MALLASA - FINAL CALLE 1</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18</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PREDIO - CAMPO DEPORTIVO BAJO SEGÜENCOMA</a:t>
                      </a:r>
                      <a:endParaRPr lang="es-ES"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BAJO SEGÜENCOMA - AV. COSTANERA</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19</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PREDIO - PISCINA DE OBRAJES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OBRAJES - AV. H. SILES Y 14 DE SEPTIEMBRE</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20</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DEL INGENIERO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ES" sz="700" u="none" strike="noStrike">
                          <a:effectLst/>
                        </a:rPr>
                        <a:t>ZONA ALTO OBRAJES - CALLE SECTOR A ENTRE AV. RAUL GAMARRA</a:t>
                      </a:r>
                      <a:endParaRPr lang="es-ES"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pt-BR" sz="700" u="none" strike="noStrike">
                          <a:effectLst/>
                        </a:rPr>
                        <a:t>CAMPO DEPORTIVO JOSÉ ROLANDO JIMENEZ</a:t>
                      </a:r>
                      <a:endParaRPr lang="pt-BR"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ZONA ALTO OBRAJES - AV. MAX PORTUGAL</a:t>
                      </a:r>
                      <a:endParaRPr lang="es-BO"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22</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EL CARMEN</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ZONA OBRAJES - CALLE 10</a:t>
                      </a:r>
                      <a:endParaRPr lang="es-BO"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23</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PLAZA TEJADA</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Sur</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21</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ZONA CALACOTO - CALLE 17</a:t>
                      </a:r>
                      <a:endParaRPr lang="es-BO"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24</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PREDIO - PALACIO DEL DEPORTE LUIS LASTRA</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Cotahuma</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3</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ZONA SOPOCACHI - CALLE FINAL PRESBÍTERO MEDINA</a:t>
                      </a:r>
                      <a:endParaRPr lang="es-BO" sz="700" b="0" i="0" u="none" strike="noStrike">
                        <a:solidFill>
                          <a:srgbClr val="000000"/>
                        </a:solidFill>
                        <a:effectLst/>
                        <a:latin typeface="Arial" panose="020B0604020202020204" pitchFamily="34" charset="0"/>
                      </a:endParaRPr>
                    </a:p>
                  </a:txBody>
                  <a:tcPr marL="8720" marR="8720" marT="8720" marB="0" anchor="ctr"/>
                </a:tc>
              </a:tr>
              <a:tr h="290089">
                <a:tc>
                  <a:txBody>
                    <a:bodyPr/>
                    <a:lstStyle/>
                    <a:p>
                      <a:pPr algn="ctr" fontAlgn="ctr"/>
                      <a:r>
                        <a:rPr lang="es-BO" sz="700" u="none" strike="noStrike">
                          <a:effectLst/>
                        </a:rPr>
                        <a:t>25</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UNIDAD DE DEPORTES</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CAMPO DEPORTIVO  SOPOCACHI BAJO FÍGARO</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Macro Distrito Cotahuma</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a:effectLst/>
                        </a:rPr>
                        <a:t>Distrito 3</a:t>
                      </a:r>
                      <a:endParaRPr lang="es-BO" sz="700" b="0" i="0" u="none" strike="noStrike">
                        <a:solidFill>
                          <a:srgbClr val="000000"/>
                        </a:solidFill>
                        <a:effectLst/>
                        <a:latin typeface="Arial" panose="020B0604020202020204" pitchFamily="34" charset="0"/>
                      </a:endParaRPr>
                    </a:p>
                  </a:txBody>
                  <a:tcPr marL="8720" marR="8720" marT="8720" marB="0" anchor="ctr"/>
                </a:tc>
                <a:tc>
                  <a:txBody>
                    <a:bodyPr/>
                    <a:lstStyle/>
                    <a:p>
                      <a:pPr algn="ctr" fontAlgn="ctr"/>
                      <a:r>
                        <a:rPr lang="es-BO" sz="700" u="none" strike="noStrike" dirty="0">
                          <a:effectLst/>
                        </a:rPr>
                        <a:t>ZONA SOPOCACHI - CALLE FRANCISCO BEDREGAL</a:t>
                      </a:r>
                      <a:endParaRPr lang="es-BO" sz="700" b="0" i="0" u="none" strike="noStrike" dirty="0">
                        <a:solidFill>
                          <a:srgbClr val="000000"/>
                        </a:solidFill>
                        <a:effectLst/>
                        <a:latin typeface="Arial" panose="020B0604020202020204" pitchFamily="34" charset="0"/>
                      </a:endParaRPr>
                    </a:p>
                  </a:txBody>
                  <a:tcPr marL="8720" marR="8720" marT="8720" marB="0" anchor="ct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366" y="0"/>
            <a:ext cx="12225366" cy="6858000"/>
          </a:xfrm>
          <a:prstGeom prst="rect">
            <a:avLst/>
          </a:prstGeom>
        </p:spPr>
      </p:pic>
      <p:pic>
        <p:nvPicPr>
          <p:cNvPr id="27" name="Imagen 26"/>
          <p:cNvPicPr>
            <a:picLocks noChangeAspect="1"/>
          </p:cNvPicPr>
          <p:nvPr/>
        </p:nvPicPr>
        <p:blipFill>
          <a:blip r:embed="rId2"/>
          <a:stretch>
            <a:fillRect/>
          </a:stretch>
        </p:blipFill>
        <p:spPr>
          <a:xfrm>
            <a:off x="10644763" y="3355211"/>
            <a:ext cx="1480321" cy="1480321"/>
          </a:xfrm>
          <a:prstGeom prst="rect">
            <a:avLst/>
          </a:prstGeom>
        </p:spPr>
      </p:pic>
      <p:pic>
        <p:nvPicPr>
          <p:cNvPr id="29" name="Imagen 28"/>
          <p:cNvPicPr>
            <a:picLocks noChangeAspect="1"/>
          </p:cNvPicPr>
          <p:nvPr/>
        </p:nvPicPr>
        <p:blipFill>
          <a:blip r:embed="rId3"/>
          <a:stretch>
            <a:fillRect/>
          </a:stretch>
        </p:blipFill>
        <p:spPr>
          <a:xfrm>
            <a:off x="10752793" y="5900812"/>
            <a:ext cx="1282163" cy="855698"/>
          </a:xfrm>
          <a:prstGeom prst="rect">
            <a:avLst/>
          </a:prstGeom>
        </p:spPr>
      </p:pic>
      <p:pic>
        <p:nvPicPr>
          <p:cNvPr id="31" name="Imagen 30"/>
          <p:cNvPicPr>
            <a:picLocks noChangeAspect="1"/>
          </p:cNvPicPr>
          <p:nvPr/>
        </p:nvPicPr>
        <p:blipFill>
          <a:blip r:embed="rId4"/>
          <a:stretch>
            <a:fillRect/>
          </a:stretch>
        </p:blipFill>
        <p:spPr>
          <a:xfrm>
            <a:off x="11013488" y="4835532"/>
            <a:ext cx="894730" cy="883404"/>
          </a:xfrm>
          <a:prstGeom prst="rect">
            <a:avLst/>
          </a:prstGeom>
        </p:spPr>
      </p:pic>
      <p:sp>
        <p:nvSpPr>
          <p:cNvPr id="6" name="Text 0"/>
          <p:cNvSpPr/>
          <p:nvPr/>
        </p:nvSpPr>
        <p:spPr>
          <a:xfrm>
            <a:off x="439102" y="355521"/>
            <a:ext cx="13042821" cy="1417558"/>
          </a:xfrm>
          <a:prstGeom prst="rect">
            <a:avLst/>
          </a:prstGeom>
          <a:noFill/>
        </p:spPr>
        <p:txBody>
          <a:bodyPr wrap="square" lIns="0" tIns="0" rIns="0" bIns="0" rtlCol="0" anchor="t"/>
          <a:lstStyle/>
          <a:p>
            <a:pPr marL="0" indent="0" algn="l">
              <a:lnSpc>
                <a:spcPts val="5550"/>
              </a:lnSpc>
              <a:buNone/>
            </a:pPr>
            <a:r>
              <a:rPr lang="en-US" sz="3600" dirty="0">
                <a:solidFill>
                  <a:schemeClr val="accent5">
                    <a:lumMod val="10000"/>
                  </a:schemeClr>
                </a:solidFill>
                <a:latin typeface="IBM Plex Sans Medium" pitchFamily="34" charset="0"/>
                <a:ea typeface="IBM Plex Sans Medium" pitchFamily="34" charset="-122"/>
                <a:cs typeface="IBM Plex Sans Medium" pitchFamily="34" charset="-120"/>
              </a:rPr>
              <a:t>Infraestructura Deportiva: Inversión para el Futuro</a:t>
            </a:r>
            <a:endParaRPr lang="en-US" sz="3600" dirty="0">
              <a:solidFill>
                <a:schemeClr val="accent5">
                  <a:lumMod val="10000"/>
                </a:schemeClr>
              </a:solidFill>
            </a:endParaRPr>
          </a:p>
        </p:txBody>
      </p:sp>
      <p:sp>
        <p:nvSpPr>
          <p:cNvPr id="18" name="Text 12"/>
          <p:cNvSpPr/>
          <p:nvPr/>
        </p:nvSpPr>
        <p:spPr>
          <a:xfrm>
            <a:off x="3831945" y="4588861"/>
            <a:ext cx="3048119" cy="1088708"/>
          </a:xfrm>
          <a:prstGeom prst="rect">
            <a:avLst/>
          </a:prstGeom>
          <a:noFill/>
        </p:spPr>
        <p:txBody>
          <a:bodyPr wrap="square" lIns="0" tIns="0" rIns="0" bIns="0" rtlCol="0" anchor="t"/>
          <a:lstStyle/>
          <a:p>
            <a:pPr marL="0" indent="0" algn="l">
              <a:lnSpc>
                <a:spcPts val="2850"/>
              </a:lnSpc>
              <a:buNone/>
            </a:pPr>
            <a:endParaRPr lang="en-US" sz="1200" dirty="0">
              <a:solidFill>
                <a:schemeClr val="accent5">
                  <a:lumMod val="10000"/>
                </a:schemeClr>
              </a:solidFill>
            </a:endParaRPr>
          </a:p>
        </p:txBody>
      </p:sp>
      <p:sp>
        <p:nvSpPr>
          <p:cNvPr id="20" name="Rectángulo redondeado 19"/>
          <p:cNvSpPr/>
          <p:nvPr/>
        </p:nvSpPr>
        <p:spPr>
          <a:xfrm>
            <a:off x="439101" y="1146243"/>
            <a:ext cx="8746843" cy="867116"/>
          </a:xfrm>
          <a:prstGeom prst="roundRect">
            <a:avLst/>
          </a:prstGeom>
          <a:solidFill>
            <a:srgbClr val="CC0066">
              <a:alpha val="8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Black" panose="020B0A04020102020204" pitchFamily="34" charset="0"/>
              </a:rPr>
              <a:t>CAMPOS DEPORTIVOS INTERVENIDOS</a:t>
            </a:r>
            <a:endParaRPr lang="es-ES" sz="2000" b="1" dirty="0" smtClean="0">
              <a:latin typeface="Arial Black" panose="020B0A04020102020204" pitchFamily="34" charset="0"/>
            </a:endParaRPr>
          </a:p>
          <a:p>
            <a:pPr algn="ctr"/>
            <a:r>
              <a:rPr lang="es-ES" sz="2000" b="1" dirty="0" smtClean="0">
                <a:latin typeface="Arial Black" panose="020B0A04020102020204" pitchFamily="34" charset="0"/>
              </a:rPr>
              <a:t>GESTIÓN 2021 - 2025</a:t>
            </a:r>
            <a:endParaRPr lang="es-ES" sz="2000" b="1" dirty="0" smtClean="0">
              <a:latin typeface="Arial Black" panose="020B0A04020102020204" pitchFamily="34" charset="0"/>
            </a:endParaRPr>
          </a:p>
        </p:txBody>
      </p:sp>
      <p:graphicFrame>
        <p:nvGraphicFramePr>
          <p:cNvPr id="2" name="Tabla 1"/>
          <p:cNvGraphicFramePr>
            <a:graphicFrameLocks noGrp="1"/>
          </p:cNvGraphicFramePr>
          <p:nvPr/>
        </p:nvGraphicFramePr>
        <p:xfrm>
          <a:off x="442281" y="2423515"/>
          <a:ext cx="8743663" cy="3168650"/>
        </p:xfrm>
        <a:graphic>
          <a:graphicData uri="http://schemas.openxmlformats.org/drawingml/2006/table">
            <a:tbl>
              <a:tblPr>
                <a:tableStyleId>{5C22544A-7EE6-4342-B048-85BDC9FD1C3A}</a:tableStyleId>
              </a:tblPr>
              <a:tblGrid>
                <a:gridCol w="201390"/>
                <a:gridCol w="1297843"/>
                <a:gridCol w="2341154"/>
                <a:gridCol w="1443292"/>
                <a:gridCol w="797167"/>
                <a:gridCol w="2662817"/>
              </a:tblGrid>
              <a:tr h="316865">
                <a:tc>
                  <a:txBody>
                    <a:bodyPr/>
                    <a:lstStyle/>
                    <a:p>
                      <a:pPr algn="ctr" fontAlgn="ctr"/>
                      <a:r>
                        <a:rPr lang="es-BO" sz="800" u="none" strike="noStrike">
                          <a:effectLst/>
                        </a:rPr>
                        <a:t>26</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COMPLEJO DEPORTIVO SAN LUIS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Cotahuma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3</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SOPOCACHI - CALLE JUSTO ÁVILA</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27</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BAJO LLOJETA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Cotahuma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4</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ZONA LLOJETA - CALLE 7</a:t>
                      </a:r>
                      <a:endParaRPr lang="es-BO"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28</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LOS GUINDALES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Cotahuma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4</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LA FLORIDA - AV. ZABALETA</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29</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CAMPO DEPORTIVO VILLA NUEVO POTOSÍ</a:t>
                      </a:r>
                      <a:endParaRPr lang="es-ES"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Cotahuma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5</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VILLA NUEVA POTOSÍ - CALLE MARTINEZ MONJE</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30</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BELLO HORIZONTE</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Cotahuma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6</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SAN PEDRO - CALLE KILOMETRO 7</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31</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pt-BR" sz="800" u="none" strike="noStrike">
                          <a:effectLst/>
                        </a:rPr>
                        <a:t>CAMPO DEPORTIVO CHAMOCO CHICO KALA KALITAS</a:t>
                      </a:r>
                      <a:endParaRPr lang="pt-BR"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Max Paredes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7</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CHAMACO CHICO - CALLE NÚÑEZ EL PRADO Y P. VARGAS</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32</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URUGUAY</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Max Paredes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7</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14 DE SEPTIEMBRE - AV. BUENOS AIRES</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33</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LOS ANDES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Max Paredes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7</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a:effectLst/>
                        </a:rPr>
                        <a:t>ZONA LOS ANDES - CALLE MANUEL COSÍO</a:t>
                      </a:r>
                      <a:endParaRPr lang="es-ES"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34</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PALACIO DEL DEPORTE MUNAYPATA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Max Paredes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9</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ZONA MUNAYPATA - CALLE SAN JORGE</a:t>
                      </a:r>
                      <a:endParaRPr lang="es-BO" sz="800" b="0" i="0" u="none" strike="noStrike">
                        <a:solidFill>
                          <a:srgbClr val="000000"/>
                        </a:solidFill>
                        <a:effectLst/>
                        <a:latin typeface="Arial" panose="020B0604020202020204" pitchFamily="34" charset="0"/>
                      </a:endParaRPr>
                    </a:p>
                  </a:txBody>
                  <a:tcPr marL="9525" marR="9525" marT="9525" marB="0" anchor="ctr"/>
                </a:tc>
              </a:tr>
              <a:tr h="316865">
                <a:tc>
                  <a:txBody>
                    <a:bodyPr/>
                    <a:lstStyle/>
                    <a:p>
                      <a:pPr algn="ctr" fontAlgn="ctr"/>
                      <a:r>
                        <a:rPr lang="es-BO" sz="800" u="none" strike="noStrike">
                          <a:effectLst/>
                        </a:rPr>
                        <a:t>35</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UNIDAD DE DEPORTES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CAMPO DEPORTIVO LA PORTADA</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Macro Distrito Max Paredes</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BO" sz="800" u="none" strike="noStrike">
                          <a:effectLst/>
                        </a:rPr>
                        <a:t>Distrito 9</a:t>
                      </a:r>
                      <a:endParaRPr lang="es-BO" sz="800" b="0"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ES" sz="800" u="none" strike="noStrike" dirty="0">
                          <a:effectLst/>
                        </a:rPr>
                        <a:t>ZONA LA PORTADA - CALLE QUINTANILLA</a:t>
                      </a:r>
                      <a:endParaRPr lang="es-ES" sz="800" b="0" i="0" u="none" strike="noStrike" dirty="0">
                        <a:solidFill>
                          <a:srgbClr val="000000"/>
                        </a:solidFill>
                        <a:effectLst/>
                        <a:latin typeface="Arial" panose="020B0604020202020204" pitchFamily="34" charset="0"/>
                      </a:endParaRPr>
                    </a:p>
                  </a:txBody>
                  <a:tcPr marL="9525" marR="9525" marT="9525" marB="0" anchor="ct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Hexágono 13"/>
          <p:cNvSpPr/>
          <p:nvPr/>
        </p:nvSpPr>
        <p:spPr>
          <a:xfrm>
            <a:off x="0" y="0"/>
            <a:ext cx="12192000" cy="4130968"/>
          </a:xfrm>
          <a:prstGeom prst="hexagon">
            <a:avLst>
              <a:gd name="adj" fmla="val 0"/>
              <a:gd name="vf" fmla="val 115470"/>
            </a:avLst>
          </a:prstGeom>
          <a:gradFill flip="none" rotWithShape="1">
            <a:gsLst>
              <a:gs pos="0">
                <a:srgbClr val="D50060"/>
              </a:gs>
              <a:gs pos="46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5" name="Hexágono 14"/>
          <p:cNvSpPr/>
          <p:nvPr/>
        </p:nvSpPr>
        <p:spPr>
          <a:xfrm rot="10800000">
            <a:off x="0" y="2751600"/>
            <a:ext cx="12192000" cy="4130968"/>
          </a:xfrm>
          <a:prstGeom prst="hexagon">
            <a:avLst>
              <a:gd name="adj" fmla="val 0"/>
              <a:gd name="vf" fmla="val 115470"/>
            </a:avLst>
          </a:prstGeom>
          <a:gradFill flip="none" rotWithShape="1">
            <a:gsLst>
              <a:gs pos="0">
                <a:srgbClr val="20DEEB"/>
              </a:gs>
              <a:gs pos="49000">
                <a:schemeClr val="bg1">
                  <a:alpha val="0"/>
                </a:schemeClr>
              </a:gs>
            </a:gsLst>
            <a:lin ang="54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es-BO" dirty="0"/>
          </a:p>
        </p:txBody>
      </p:sp>
      <p:sp>
        <p:nvSpPr>
          <p:cNvPr id="17" name="Redondear rectángulo de esquina diagonal 16"/>
          <p:cNvSpPr/>
          <p:nvPr/>
        </p:nvSpPr>
        <p:spPr>
          <a:xfrm>
            <a:off x="377410" y="5556297"/>
            <a:ext cx="5123544" cy="1050666"/>
          </a:xfrm>
          <a:prstGeom prst="round2DiagRect">
            <a:avLst>
              <a:gd name="adj1" fmla="val 24815"/>
              <a:gd name="adj2" fmla="val 0"/>
            </a:avLst>
          </a:prstGeom>
          <a:solidFill>
            <a:srgbClr val="219B97">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indent="-228600" defTabSz="914400">
              <a:spcBef>
                <a:spcPct val="0"/>
              </a:spcBef>
              <a:defRPr/>
            </a:pPr>
            <a:r>
              <a:rPr lang="es-ES" sz="2400" b="1" dirty="0">
                <a:solidFill>
                  <a:prstClr val="white"/>
                </a:solidFill>
                <a:latin typeface="Arial Black" panose="020B0A04020102020204" pitchFamily="34" charset="0"/>
                <a:cs typeface="Arial" panose="020B0604020202020204" pitchFamily="34" charset="0"/>
              </a:rPr>
              <a:t>Inversión</a:t>
            </a:r>
            <a:r>
              <a:rPr lang="es-ES" sz="2800" b="1" dirty="0">
                <a:solidFill>
                  <a:prstClr val="white"/>
                </a:solidFill>
                <a:latin typeface="Arial Black" panose="020B0A04020102020204" pitchFamily="34" charset="0"/>
                <a:cs typeface="Arial" panose="020B0604020202020204" pitchFamily="34" charset="0"/>
              </a:rPr>
              <a:t>: </a:t>
            </a:r>
            <a:r>
              <a:rPr lang="es-ES" sz="2400" b="1" dirty="0">
                <a:solidFill>
                  <a:prstClr val="white"/>
                </a:solidFill>
                <a:latin typeface="Arial Black" panose="020B0A04020102020204" pitchFamily="34" charset="0"/>
                <a:cs typeface="Arial" panose="020B0604020202020204" pitchFamily="34" charset="0"/>
              </a:rPr>
              <a:t>Bs</a:t>
            </a:r>
            <a:r>
              <a:rPr lang="es-ES" sz="2800" b="1" dirty="0">
                <a:solidFill>
                  <a:prstClr val="white"/>
                </a:solidFill>
                <a:latin typeface="Arial Black" panose="020B0A04020102020204" pitchFamily="34" charset="0"/>
                <a:cs typeface="Arial" panose="020B0604020202020204" pitchFamily="34" charset="0"/>
              </a:rPr>
              <a:t> 553 </a:t>
            </a:r>
            <a:r>
              <a:rPr lang="es-ES" sz="2400" b="1" dirty="0">
                <a:solidFill>
                  <a:prstClr val="white"/>
                </a:solidFill>
                <a:latin typeface="Arial Black" panose="020B0A04020102020204" pitchFamily="34" charset="0"/>
                <a:cs typeface="Arial" panose="020B0604020202020204" pitchFamily="34" charset="0"/>
              </a:rPr>
              <a:t>Mil</a:t>
            </a:r>
            <a:endParaRPr lang="es-ES" sz="2800" b="1" dirty="0">
              <a:solidFill>
                <a:prstClr val="white"/>
              </a:solidFill>
              <a:latin typeface="Arial Black" panose="020B0A04020102020204" pitchFamily="34" charset="0"/>
              <a:cs typeface="Arial" panose="020B0604020202020204" pitchFamily="34" charset="0"/>
            </a:endParaRPr>
          </a:p>
        </p:txBody>
      </p:sp>
      <p:sp>
        <p:nvSpPr>
          <p:cNvPr id="24" name="Rectángulo: esquinas diagonales redondeadas 5"/>
          <p:cNvSpPr/>
          <p:nvPr/>
        </p:nvSpPr>
        <p:spPr>
          <a:xfrm>
            <a:off x="1983360" y="209638"/>
            <a:ext cx="9004300" cy="1088717"/>
          </a:xfrm>
          <a:prstGeom prst="round2DiagRect">
            <a:avLst>
              <a:gd name="adj1" fmla="val 50000"/>
              <a:gd name="adj2" fmla="val 0"/>
            </a:avLst>
          </a:prstGeom>
          <a:solidFill>
            <a:srgbClr val="20DE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600" b="1" dirty="0">
                <a:solidFill>
                  <a:srgbClr val="DB4984"/>
                </a:solidFill>
                <a:latin typeface="Arial Black" panose="020B0A04020102020204" pitchFamily="34" charset="0"/>
              </a:rPr>
              <a:t>ADMINISTRACIÓN DE CAMPOS DEPORTIVOS</a:t>
            </a:r>
            <a:endParaRPr lang="en-US" sz="3600" b="1" dirty="0">
              <a:solidFill>
                <a:srgbClr val="DB4984"/>
              </a:solidFill>
              <a:latin typeface="Arial Black" panose="020B0A04020102020204" pitchFamily="34" charset="0"/>
            </a:endParaRPr>
          </a:p>
        </p:txBody>
      </p:sp>
      <p:pic>
        <p:nvPicPr>
          <p:cNvPr id="25" name="Imagen 2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98729" y="39818"/>
            <a:ext cx="2161900" cy="1323440"/>
          </a:xfrm>
          <a:prstGeom prst="rect">
            <a:avLst/>
          </a:prstGeom>
        </p:spPr>
      </p:pic>
      <p:graphicFrame>
        <p:nvGraphicFramePr>
          <p:cNvPr id="3" name="Tabla 2"/>
          <p:cNvGraphicFramePr>
            <a:graphicFrameLocks noGrp="1"/>
          </p:cNvGraphicFramePr>
          <p:nvPr/>
        </p:nvGraphicFramePr>
        <p:xfrm>
          <a:off x="301928" y="1623439"/>
          <a:ext cx="5425473" cy="3801278"/>
        </p:xfrm>
        <a:graphic>
          <a:graphicData uri="http://schemas.openxmlformats.org/drawingml/2006/table">
            <a:tbl>
              <a:tblPr/>
              <a:tblGrid>
                <a:gridCol w="2606372"/>
                <a:gridCol w="1257300"/>
                <a:gridCol w="1561801"/>
              </a:tblGrid>
              <a:tr h="496993">
                <a:tc>
                  <a:txBody>
                    <a:bodyPr/>
                    <a:lstStyle/>
                    <a:p>
                      <a:pPr algn="l" fontAlgn="ctr"/>
                      <a:r>
                        <a:rPr lang="es-BO" sz="1200" b="0" i="0" u="none" strike="noStrike">
                          <a:solidFill>
                            <a:srgbClr val="FFFFFF"/>
                          </a:solidFill>
                          <a:effectLst/>
                          <a:latin typeface="Arial Black" panose="020B0A04020102020204" pitchFamily="34" charset="0"/>
                        </a:rPr>
                        <a:t> </a:t>
                      </a:r>
                      <a:endParaRPr lang="es-BO" sz="1200" b="0" i="0" u="none" strike="noStrike">
                        <a:solidFill>
                          <a:srgbClr val="FFFFFF"/>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r>
                        <a:rPr lang="es-BO" sz="1200" b="1" i="0" u="none" strike="noStrike" dirty="0">
                          <a:solidFill>
                            <a:srgbClr val="FFFFFF"/>
                          </a:solidFill>
                          <a:effectLst/>
                          <a:latin typeface="Arial" panose="020B0604020202020204" pitchFamily="34" charset="0"/>
                          <a:cs typeface="Arial" panose="020B0604020202020204" pitchFamily="34" charset="0"/>
                        </a:rPr>
                        <a:t>ACCIONES REALIZADAS</a:t>
                      </a:r>
                      <a:endParaRPr lang="es-BO" sz="1200" b="1" i="0" u="none" strike="noStrike" dirty="0">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r>
                        <a:rPr lang="es-BO" sz="1200" b="1" i="0" u="none" strike="noStrike" dirty="0">
                          <a:solidFill>
                            <a:srgbClr val="FFFFFF"/>
                          </a:solidFill>
                          <a:effectLst/>
                          <a:latin typeface="Arial" panose="020B0604020202020204" pitchFamily="34" charset="0"/>
                          <a:cs typeface="Arial" panose="020B0604020202020204" pitchFamily="34" charset="0"/>
                        </a:rPr>
                        <a:t>INFRAESTRUCTURA INTERVENIDAS</a:t>
                      </a:r>
                      <a:endParaRPr lang="es-BO" sz="1200" b="1" i="0" u="none" strike="noStrike" dirty="0">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r>
              <a:tr h="248496">
                <a:tc>
                  <a:txBody>
                    <a:bodyPr/>
                    <a:lstStyle/>
                    <a:p>
                      <a:pPr algn="l" fontAlgn="ctr"/>
                      <a:r>
                        <a:rPr lang="es-BO" sz="1400" b="0" i="0" u="none" strike="noStrike" dirty="0">
                          <a:solidFill>
                            <a:srgbClr val="000000"/>
                          </a:solidFill>
                          <a:effectLst/>
                          <a:latin typeface="Arial Black" panose="020B0A04020102020204" pitchFamily="34" charset="0"/>
                        </a:rPr>
                        <a:t>MANTENIMIENTO Y MEJORAMIENTO</a:t>
                      </a:r>
                      <a:endParaRPr lang="es-BO" sz="1400" b="0" i="0" u="none" strike="noStrike" dirty="0">
                        <a:solidFill>
                          <a:srgbClr val="000000"/>
                        </a:solidFill>
                        <a:effectLst/>
                        <a:latin typeface="Arial Black" panose="020B0A04020102020204" pitchFamily="34" charset="0"/>
                      </a:endParaRPr>
                    </a:p>
                    <a:p>
                      <a:pPr marL="171450" indent="-171450" algn="l" fontAlgn="ctr">
                        <a:buFontTx/>
                        <a:buChar char="-"/>
                      </a:pPr>
                      <a:r>
                        <a:rPr lang="es-BO" sz="1200" b="0" i="0" u="none" strike="noStrike" dirty="0">
                          <a:solidFill>
                            <a:srgbClr val="000000"/>
                          </a:solidFill>
                          <a:effectLst/>
                          <a:latin typeface="Arial" panose="020B0604020202020204"/>
                        </a:rPr>
                        <a:t>RAQUET SAN ANTONIO</a:t>
                      </a:r>
                      <a:endParaRPr lang="es-BO" sz="1200" b="0" i="0" u="none" strike="noStrike" dirty="0">
                        <a:solidFill>
                          <a:srgbClr val="000000"/>
                        </a:solidFill>
                        <a:effectLst/>
                        <a:latin typeface="Arial" panose="020B0604020202020204"/>
                      </a:endParaRPr>
                    </a:p>
                    <a:p>
                      <a:pPr marL="171450" indent="-171450" algn="l" fontAlgn="ctr">
                        <a:buFontTx/>
                        <a:buChar char="-"/>
                      </a:pPr>
                      <a:r>
                        <a:rPr lang="es-BO" sz="1200" b="0" i="0" u="none" strike="noStrike" dirty="0">
                          <a:solidFill>
                            <a:srgbClr val="000000"/>
                          </a:solidFill>
                          <a:effectLst/>
                          <a:latin typeface="Arial" panose="020B0604020202020204"/>
                        </a:rPr>
                        <a:t>CAMPO DEP. MUNAYPATA</a:t>
                      </a:r>
                      <a:endParaRPr lang="es-BO" sz="1200" b="0" i="0" u="none" strike="noStrike" dirty="0">
                        <a:solidFill>
                          <a:srgbClr val="000000"/>
                        </a:solidFill>
                        <a:effectLst/>
                        <a:latin typeface="Arial" panose="020B0604020202020204"/>
                      </a:endParaRPr>
                    </a:p>
                    <a:p>
                      <a:pPr marL="171450" indent="-171450" algn="l" fontAlgn="ctr">
                        <a:buFontTx/>
                        <a:buChar char="-"/>
                      </a:pPr>
                      <a:r>
                        <a:rPr lang="es-BO" sz="1200" b="0" i="0" u="none" strike="noStrike" dirty="0">
                          <a:solidFill>
                            <a:srgbClr val="000000"/>
                          </a:solidFill>
                          <a:effectLst/>
                          <a:latin typeface="Arial" panose="020B0604020202020204"/>
                        </a:rPr>
                        <a:t>CAMPO DEP. BELLO HORIZONTE</a:t>
                      </a:r>
                      <a:endParaRPr lang="es-BO" sz="1200" b="0" i="0" u="none" strike="noStrike" dirty="0">
                        <a:solidFill>
                          <a:srgbClr val="000000"/>
                        </a:solidFill>
                        <a:effectLst/>
                        <a:latin typeface="Arial" panose="020B0604020202020204"/>
                      </a:endParaRPr>
                    </a:p>
                    <a:p>
                      <a:pPr marL="171450" indent="-171450" algn="l" fontAlgn="ctr">
                        <a:buFontTx/>
                        <a:buChar char="-"/>
                      </a:pPr>
                      <a:r>
                        <a:rPr lang="es-BO" sz="1200" b="0" i="0" u="none" strike="noStrike" dirty="0">
                          <a:solidFill>
                            <a:srgbClr val="000000"/>
                          </a:solidFill>
                          <a:effectLst/>
                          <a:latin typeface="Arial" panose="020B0604020202020204"/>
                        </a:rPr>
                        <a:t>CAMPO DEP. SAN LUIS</a:t>
                      </a:r>
                      <a:endParaRPr lang="es-BO" sz="1200" b="0" i="0" u="none" strike="noStrike" dirty="0">
                        <a:solidFill>
                          <a:srgbClr val="000000"/>
                        </a:solidFill>
                        <a:effectLst/>
                        <a:latin typeface="Arial" panose="020B0604020202020204"/>
                      </a:endParaRPr>
                    </a:p>
                    <a:p>
                      <a:pPr marL="171450" indent="-171450" algn="l" fontAlgn="ctr">
                        <a:buFontTx/>
                        <a:buChar char="-"/>
                      </a:pPr>
                      <a:r>
                        <a:rPr lang="es-BO" sz="1200" b="0" i="0" u="none" strike="noStrike" dirty="0">
                          <a:solidFill>
                            <a:srgbClr val="000000"/>
                          </a:solidFill>
                          <a:effectLst/>
                          <a:latin typeface="Arial" panose="020B0604020202020204"/>
                        </a:rPr>
                        <a:t>CAMPO DEP. URUGUAY</a:t>
                      </a:r>
                      <a:endParaRPr lang="es-BO" sz="1200" b="0" i="0" u="none" strike="noStrike" dirty="0">
                        <a:solidFill>
                          <a:srgbClr val="000000"/>
                        </a:solidFill>
                        <a:effectLst/>
                        <a:latin typeface="Arial" panose="020B0604020202020204"/>
                      </a:endParaRPr>
                    </a:p>
                    <a:p>
                      <a:pPr marL="171450" indent="-171450" algn="l" fontAlgn="ctr">
                        <a:buFontTx/>
                        <a:buChar char="-"/>
                      </a:pPr>
                      <a:r>
                        <a:rPr lang="es-BO" sz="1200" b="0" i="0" u="none" strike="noStrike" dirty="0">
                          <a:solidFill>
                            <a:srgbClr val="000000"/>
                          </a:solidFill>
                          <a:effectLst/>
                          <a:latin typeface="Arial" panose="020B0604020202020204"/>
                        </a:rPr>
                        <a:t>CAMPO DEP. LUIS LASTRA</a:t>
                      </a:r>
                      <a:endParaRPr lang="es-BO" sz="1200" b="0" i="0" u="none" strike="noStrike" dirty="0">
                        <a:solidFill>
                          <a:srgbClr val="000000"/>
                        </a:solidFill>
                        <a:effectLst/>
                        <a:latin typeface="Arial" panose="020B0604020202020204"/>
                      </a:endParaRPr>
                    </a:p>
                    <a:p>
                      <a:pPr marL="171450" indent="-171450" algn="l" fontAlgn="ctr">
                        <a:buFontTx/>
                        <a:buChar char="-"/>
                      </a:pPr>
                      <a:r>
                        <a:rPr lang="es-BO" sz="1200" b="1" i="1" u="none" strike="noStrike" dirty="0">
                          <a:solidFill>
                            <a:srgbClr val="000000"/>
                          </a:solidFill>
                          <a:effectLst/>
                          <a:latin typeface="Arial" panose="020B0604020202020204"/>
                        </a:rPr>
                        <a:t>OTROS</a:t>
                      </a:r>
                      <a:endParaRPr lang="es-BO" sz="1200" b="1" i="1" u="none" strike="noStrike" dirty="0">
                        <a:solidFill>
                          <a:srgbClr val="000000"/>
                        </a:solidFill>
                        <a:effectLst/>
                        <a:latin typeface="Arial" panose="020B0604020202020204"/>
                      </a:endParaRPr>
                    </a:p>
                    <a:p>
                      <a:pPr marL="171450" indent="-171450" algn="l" fontAlgn="ctr">
                        <a:buFontTx/>
                        <a:buChar char="-"/>
                      </a:pPr>
                      <a:endParaRPr lang="es-BO" sz="1200" b="1" i="1" u="none" strike="noStrike" dirty="0">
                        <a:solidFill>
                          <a:srgbClr val="000000"/>
                        </a:solidFill>
                        <a:effectLst/>
                        <a:latin typeface="Arial" panose="020B0604020202020204"/>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BO" sz="1600" b="0" i="0" u="none" strike="noStrike" dirty="0">
                          <a:solidFill>
                            <a:srgbClr val="000000"/>
                          </a:solidFill>
                          <a:effectLst/>
                          <a:latin typeface="Arial Black" panose="020B0A04020102020204" pitchFamily="34" charset="0"/>
                        </a:rPr>
                        <a:t>22</a:t>
                      </a:r>
                      <a:endParaRPr lang="es-BO" sz="1600" b="0" i="0" u="none" strike="noStrike" dirty="0">
                        <a:solidFill>
                          <a:srgbClr val="000000"/>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BO" sz="1600" b="0" i="0" u="none" strike="noStrike" dirty="0">
                          <a:solidFill>
                            <a:srgbClr val="000000"/>
                          </a:solidFill>
                          <a:effectLst/>
                          <a:latin typeface="Arial Black" panose="020B0A04020102020204" pitchFamily="34" charset="0"/>
                        </a:rPr>
                        <a:t>12</a:t>
                      </a:r>
                      <a:endParaRPr lang="es-BO" sz="1600" b="0" i="0" u="none" strike="noStrike" dirty="0">
                        <a:solidFill>
                          <a:srgbClr val="000000"/>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8496">
                <a:tc>
                  <a:txBody>
                    <a:bodyPr/>
                    <a:lstStyle/>
                    <a:p>
                      <a:pPr algn="l" fontAlgn="ctr"/>
                      <a:endParaRPr lang="es-BO" sz="1200" b="0" i="0" u="none" strike="noStrike" dirty="0">
                        <a:solidFill>
                          <a:srgbClr val="000000"/>
                        </a:solidFill>
                        <a:effectLst/>
                        <a:latin typeface="Arial Black" panose="020B0A04020102020204" pitchFamily="34" charset="0"/>
                      </a:endParaRPr>
                    </a:p>
                    <a:p>
                      <a:pPr algn="l" fontAlgn="ctr"/>
                      <a:r>
                        <a:rPr lang="es-BO" sz="1600" b="0" i="0" u="none" strike="noStrike" dirty="0">
                          <a:solidFill>
                            <a:srgbClr val="000000"/>
                          </a:solidFill>
                          <a:effectLst/>
                          <a:latin typeface="Arial Black" panose="020B0A04020102020204" pitchFamily="34" charset="0"/>
                        </a:rPr>
                        <a:t>RECAUDACIÓN POR ALQUILER DE CAMPOS DEPORTIVOS</a:t>
                      </a:r>
                      <a:endParaRPr lang="es-BO" sz="1600" b="0" i="0" u="none" strike="noStrike" dirty="0">
                        <a:solidFill>
                          <a:srgbClr val="000000"/>
                        </a:solidFill>
                        <a:effectLst/>
                        <a:latin typeface="Arial Black" panose="020B0A04020102020204" pitchFamily="34" charset="0"/>
                      </a:endParaRPr>
                    </a:p>
                    <a:p>
                      <a:pPr algn="l" fontAlgn="ctr"/>
                      <a:endParaRPr lang="es-BO" sz="1200" b="0" i="0" u="none" strike="noStrike" dirty="0">
                        <a:solidFill>
                          <a:srgbClr val="000000"/>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2800" b="1" dirty="0"/>
                        <a:t>Bs 4,3 </a:t>
                      </a:r>
                      <a:r>
                        <a:rPr lang="es-ES" sz="2400" b="1" dirty="0"/>
                        <a:t>Millones </a:t>
                      </a:r>
                      <a:endParaRPr lang="es-BO" sz="2400" b="1"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8195">
                <a:tc>
                  <a:txBody>
                    <a:bodyPr/>
                    <a:lstStyle/>
                    <a:p>
                      <a:pPr algn="l" fontAlgn="ctr"/>
                      <a:endParaRPr lang="es-BO" sz="1600" b="0" i="0" u="none" strike="noStrike" dirty="0">
                        <a:solidFill>
                          <a:srgbClr val="FFFFFF"/>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endParaRPr lang="es-BO" sz="1600" b="0" i="0" u="none" strike="noStrike" dirty="0">
                        <a:solidFill>
                          <a:srgbClr val="FFFFFF"/>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endParaRPr lang="es-BO" sz="1600" b="0" i="0" u="none" strike="noStrike" dirty="0">
                        <a:solidFill>
                          <a:srgbClr val="FFFFFF"/>
                        </a:solidFill>
                        <a:effectLst/>
                        <a:latin typeface="Arial Black" panose="020B0A040201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r>
            </a:tbl>
          </a:graphicData>
        </a:graphic>
      </p:graphicFrame>
      <p:pic>
        <p:nvPicPr>
          <p:cNvPr id="5" name="Imagen 4"/>
          <p:cNvPicPr>
            <a:picLocks noChangeAspect="1"/>
          </p:cNvPicPr>
          <p:nvPr/>
        </p:nvPicPr>
        <p:blipFill rotWithShape="1">
          <a:blip r:embed="rId2"/>
          <a:srcRect l="16209" r="9837"/>
          <a:stretch>
            <a:fillRect/>
          </a:stretch>
        </p:blipFill>
        <p:spPr>
          <a:xfrm>
            <a:off x="5878364" y="1468175"/>
            <a:ext cx="1718679" cy="5033298"/>
          </a:xfrm>
          <a:prstGeom prst="rect">
            <a:avLst/>
          </a:prstGeom>
        </p:spPr>
      </p:pic>
      <p:pic>
        <p:nvPicPr>
          <p:cNvPr id="6" name="Imagen 5"/>
          <p:cNvPicPr>
            <a:picLocks noChangeAspect="1"/>
          </p:cNvPicPr>
          <p:nvPr/>
        </p:nvPicPr>
        <p:blipFill rotWithShape="1">
          <a:blip r:embed="rId3"/>
          <a:srcRect l="4004" r="11558" b="6664"/>
          <a:stretch>
            <a:fillRect/>
          </a:stretch>
        </p:blipFill>
        <p:spPr>
          <a:xfrm>
            <a:off x="7635143" y="1475384"/>
            <a:ext cx="2085800" cy="4993480"/>
          </a:xfrm>
          <a:prstGeom prst="rect">
            <a:avLst/>
          </a:prstGeom>
        </p:spPr>
      </p:pic>
      <p:pic>
        <p:nvPicPr>
          <p:cNvPr id="7" name="Imagen 6"/>
          <p:cNvPicPr>
            <a:picLocks noChangeAspect="1"/>
          </p:cNvPicPr>
          <p:nvPr/>
        </p:nvPicPr>
        <p:blipFill rotWithShape="1">
          <a:blip r:embed="rId4"/>
          <a:srcRect l="5211" r="11611"/>
          <a:stretch>
            <a:fillRect/>
          </a:stretch>
        </p:blipFill>
        <p:spPr>
          <a:xfrm>
            <a:off x="9747784" y="1455475"/>
            <a:ext cx="2358194" cy="503329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225366" cy="6858000"/>
          </a:xfrm>
          <a:prstGeom prst="rect">
            <a:avLst/>
          </a:prstGeom>
        </p:spPr>
      </p:pic>
      <p:pic>
        <p:nvPicPr>
          <p:cNvPr id="27" name="Imagen 26"/>
          <p:cNvPicPr>
            <a:picLocks noChangeAspect="1"/>
          </p:cNvPicPr>
          <p:nvPr/>
        </p:nvPicPr>
        <p:blipFill>
          <a:blip r:embed="rId2"/>
          <a:stretch>
            <a:fillRect/>
          </a:stretch>
        </p:blipFill>
        <p:spPr>
          <a:xfrm>
            <a:off x="10644763" y="3355211"/>
            <a:ext cx="1480321" cy="1480321"/>
          </a:xfrm>
          <a:prstGeom prst="rect">
            <a:avLst/>
          </a:prstGeom>
        </p:spPr>
      </p:pic>
      <p:pic>
        <p:nvPicPr>
          <p:cNvPr id="29" name="Imagen 28"/>
          <p:cNvPicPr>
            <a:picLocks noChangeAspect="1"/>
          </p:cNvPicPr>
          <p:nvPr/>
        </p:nvPicPr>
        <p:blipFill>
          <a:blip r:embed="rId3"/>
          <a:stretch>
            <a:fillRect/>
          </a:stretch>
        </p:blipFill>
        <p:spPr>
          <a:xfrm>
            <a:off x="10752793" y="5900812"/>
            <a:ext cx="1282163" cy="855698"/>
          </a:xfrm>
          <a:prstGeom prst="rect">
            <a:avLst/>
          </a:prstGeom>
        </p:spPr>
      </p:pic>
      <p:pic>
        <p:nvPicPr>
          <p:cNvPr id="31" name="Imagen 30"/>
          <p:cNvPicPr>
            <a:picLocks noChangeAspect="1"/>
          </p:cNvPicPr>
          <p:nvPr/>
        </p:nvPicPr>
        <p:blipFill>
          <a:blip r:embed="rId4"/>
          <a:stretch>
            <a:fillRect/>
          </a:stretch>
        </p:blipFill>
        <p:spPr>
          <a:xfrm>
            <a:off x="11013488" y="4835532"/>
            <a:ext cx="894730" cy="883404"/>
          </a:xfrm>
          <a:prstGeom prst="rect">
            <a:avLst/>
          </a:prstGeom>
        </p:spPr>
      </p:pic>
      <p:sp>
        <p:nvSpPr>
          <p:cNvPr id="6" name="Text 0"/>
          <p:cNvSpPr/>
          <p:nvPr/>
        </p:nvSpPr>
        <p:spPr>
          <a:xfrm>
            <a:off x="439102" y="355521"/>
            <a:ext cx="13042821" cy="1417558"/>
          </a:xfrm>
          <a:prstGeom prst="rect">
            <a:avLst/>
          </a:prstGeom>
          <a:noFill/>
        </p:spPr>
        <p:txBody>
          <a:bodyPr wrap="square" lIns="0" tIns="0" rIns="0" bIns="0" rtlCol="0" anchor="t"/>
          <a:lstStyle/>
          <a:p>
            <a:pPr marL="0" indent="0" algn="l">
              <a:lnSpc>
                <a:spcPts val="5550"/>
              </a:lnSpc>
              <a:buNone/>
            </a:pPr>
            <a:r>
              <a:rPr lang="en-US" sz="3600" dirty="0">
                <a:solidFill>
                  <a:schemeClr val="accent5">
                    <a:lumMod val="10000"/>
                  </a:schemeClr>
                </a:solidFill>
                <a:latin typeface="IBM Plex Sans Medium" pitchFamily="34" charset="0"/>
                <a:ea typeface="IBM Plex Sans Medium" pitchFamily="34" charset="-122"/>
                <a:cs typeface="IBM Plex Sans Medium" pitchFamily="34" charset="-120"/>
              </a:rPr>
              <a:t>Infraestructura Deportiva: Inversión para el Futuro</a:t>
            </a:r>
            <a:endParaRPr lang="en-US" sz="3600" dirty="0">
              <a:solidFill>
                <a:schemeClr val="accent5">
                  <a:lumMod val="10000"/>
                </a:schemeClr>
              </a:solidFill>
            </a:endParaRPr>
          </a:p>
        </p:txBody>
      </p:sp>
      <p:sp>
        <p:nvSpPr>
          <p:cNvPr id="18" name="Text 12"/>
          <p:cNvSpPr/>
          <p:nvPr/>
        </p:nvSpPr>
        <p:spPr>
          <a:xfrm>
            <a:off x="3831945" y="4588861"/>
            <a:ext cx="3048119" cy="1088708"/>
          </a:xfrm>
          <a:prstGeom prst="rect">
            <a:avLst/>
          </a:prstGeom>
          <a:noFill/>
        </p:spPr>
        <p:txBody>
          <a:bodyPr wrap="square" lIns="0" tIns="0" rIns="0" bIns="0" rtlCol="0" anchor="t"/>
          <a:lstStyle/>
          <a:p>
            <a:pPr marL="0" indent="0" algn="l">
              <a:lnSpc>
                <a:spcPts val="2850"/>
              </a:lnSpc>
              <a:buNone/>
            </a:pPr>
            <a:endParaRPr lang="en-US" sz="1200" dirty="0">
              <a:solidFill>
                <a:schemeClr val="accent5">
                  <a:lumMod val="10000"/>
                </a:schemeClr>
              </a:solidFill>
            </a:endParaRPr>
          </a:p>
        </p:txBody>
      </p:sp>
      <p:sp>
        <p:nvSpPr>
          <p:cNvPr id="20" name="Rectángulo redondeado 19"/>
          <p:cNvSpPr/>
          <p:nvPr/>
        </p:nvSpPr>
        <p:spPr>
          <a:xfrm>
            <a:off x="439101" y="1146243"/>
            <a:ext cx="8746843" cy="867116"/>
          </a:xfrm>
          <a:prstGeom prst="roundRect">
            <a:avLst/>
          </a:prstGeom>
          <a:solidFill>
            <a:srgbClr val="CC0066">
              <a:alpha val="8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Arial Black" panose="020B0A04020102020204" pitchFamily="34" charset="0"/>
              </a:rPr>
              <a:t>CAMPOS DEPORTIVOS INTERVENIDOS</a:t>
            </a:r>
            <a:endParaRPr lang="es-ES" sz="2000" b="1" dirty="0" smtClean="0">
              <a:latin typeface="Arial Black" panose="020B0A04020102020204" pitchFamily="34" charset="0"/>
            </a:endParaRPr>
          </a:p>
          <a:p>
            <a:pPr algn="ctr"/>
            <a:r>
              <a:rPr lang="es-ES" sz="2000" b="1" dirty="0" smtClean="0">
                <a:latin typeface="Arial Black" panose="020B0A04020102020204" pitchFamily="34" charset="0"/>
              </a:rPr>
              <a:t>POR MACRO DISTRITO</a:t>
            </a:r>
            <a:endParaRPr lang="es-BO" sz="2000" b="1" dirty="0">
              <a:latin typeface="Arial Black" panose="020B0A04020102020204" pitchFamily="34" charset="0"/>
            </a:endParaRPr>
          </a:p>
        </p:txBody>
      </p:sp>
      <p:sp>
        <p:nvSpPr>
          <p:cNvPr id="21" name="Text 3"/>
          <p:cNvSpPr/>
          <p:nvPr/>
        </p:nvSpPr>
        <p:spPr>
          <a:xfrm>
            <a:off x="439101" y="2246699"/>
            <a:ext cx="3932602" cy="2029210"/>
          </a:xfrm>
          <a:prstGeom prst="rect">
            <a:avLst/>
          </a:prstGeom>
          <a:noFill/>
        </p:spPr>
        <p:txBody>
          <a:bodyPr wrap="square" lIns="0" tIns="0" rIns="0" bIns="0" rtlCol="0" anchor="t"/>
          <a:lstStyle/>
          <a:p>
            <a:pPr marL="0" indent="0" algn="ctr">
              <a:lnSpc>
                <a:spcPct val="150000"/>
              </a:lnSpc>
              <a:buNone/>
            </a:pPr>
            <a:r>
              <a:rPr lang="es-ES_tradnl" sz="1200" b="1" u="sng" dirty="0" smtClean="0">
                <a:solidFill>
                  <a:schemeClr val="accent5">
                    <a:lumMod val="10000"/>
                  </a:schemeClr>
                </a:solidFill>
                <a:latin typeface="Roboto" pitchFamily="34" charset="0"/>
                <a:ea typeface="Roboto" pitchFamily="34" charset="-122"/>
                <a:cs typeface="Roboto" pitchFamily="34" charset="-120"/>
              </a:rPr>
              <a:t>MACRO DISTRITO </a:t>
            </a:r>
            <a:r>
              <a:rPr lang="es-ES_tradnl" sz="1200" b="1" u="sng" dirty="0" err="1" smtClean="0">
                <a:solidFill>
                  <a:schemeClr val="accent5">
                    <a:lumMod val="10000"/>
                  </a:schemeClr>
                </a:solidFill>
                <a:latin typeface="Roboto" pitchFamily="34" charset="0"/>
                <a:ea typeface="Roboto" pitchFamily="34" charset="-122"/>
                <a:cs typeface="Roboto" pitchFamily="34" charset="-120"/>
              </a:rPr>
              <a:t>COTAHUMA</a:t>
            </a:r>
            <a:endParaRPr lang="es-ES_tradnl" sz="1200" b="1" u="sng" dirty="0" smtClean="0">
              <a:solidFill>
                <a:schemeClr val="accent5">
                  <a:lumMod val="10000"/>
                </a:schemeClr>
              </a:solidFill>
              <a:latin typeface="Roboto" pitchFamily="34" charset="0"/>
              <a:ea typeface="Roboto" pitchFamily="34" charset="-122"/>
              <a:cs typeface="Roboto" pitchFamily="34" charset="-120"/>
            </a:endParaRPr>
          </a:p>
          <a:p>
            <a:pPr marL="0" indent="0" algn="just">
              <a:lnSpc>
                <a:spcPct val="150000"/>
              </a:lnSpc>
              <a:buNone/>
            </a:pPr>
            <a:r>
              <a:rPr lang="es-ES_tradnl" sz="1200" b="1" dirty="0" smtClean="0">
                <a:solidFill>
                  <a:schemeClr val="accent5">
                    <a:lumMod val="10000"/>
                  </a:schemeClr>
                </a:solidFill>
                <a:latin typeface="Roboto" pitchFamily="34" charset="0"/>
                <a:ea typeface="Roboto" pitchFamily="34" charset="-122"/>
              </a:rPr>
              <a:t>CAMPO DEPORTIVO BAJO SOPOCACHI (FÍGARO)  Distrito 3</a:t>
            </a:r>
            <a:endParaRPr lang="es-ES_tradnl" sz="1200" b="1" dirty="0" smtClean="0">
              <a:solidFill>
                <a:schemeClr val="accent5">
                  <a:lumMod val="10000"/>
                </a:schemeClr>
              </a:solidFill>
              <a:latin typeface="Roboto" pitchFamily="34" charset="0"/>
              <a:ea typeface="Roboto" pitchFamily="34" charset="-122"/>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Refacción del sistema de Drenaje del campo deportivo bajo Sopocachi (Fígaro)</a:t>
            </a:r>
            <a:endParaRPr lang="es-ES_tradnl" sz="1200" dirty="0" smtClean="0">
              <a:solidFill>
                <a:schemeClr val="accent5">
                  <a:lumMod val="10000"/>
                </a:schemeClr>
              </a:solidFill>
              <a:latin typeface="Roboto" pitchFamily="34" charset="0"/>
              <a:ea typeface="Roboto" pitchFamily="34" charset="-122"/>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Bs. 157.990,00 (Ciento Cincuenta y siete mil novecientos noventa 00/100 bolivianos)</a:t>
            </a:r>
            <a:endParaRPr lang="es-ES_tradnl" sz="1200" dirty="0" smtClean="0">
              <a:solidFill>
                <a:schemeClr val="accent5">
                  <a:lumMod val="10000"/>
                </a:schemeClr>
              </a:solidFill>
              <a:latin typeface="Roboto" pitchFamily="34" charset="0"/>
              <a:ea typeface="Roboto" pitchFamily="34" charset="-122"/>
            </a:endParaRPr>
          </a:p>
        </p:txBody>
      </p:sp>
      <p:sp>
        <p:nvSpPr>
          <p:cNvPr id="22" name="Text 3"/>
          <p:cNvSpPr/>
          <p:nvPr/>
        </p:nvSpPr>
        <p:spPr>
          <a:xfrm>
            <a:off x="4994211" y="2286505"/>
            <a:ext cx="3932602" cy="2029210"/>
          </a:xfrm>
          <a:prstGeom prst="rect">
            <a:avLst/>
          </a:prstGeom>
          <a:noFill/>
        </p:spPr>
        <p:txBody>
          <a:bodyPr wrap="square" lIns="0" tIns="0" rIns="0" bIns="0" rtlCol="0" anchor="t"/>
          <a:lstStyle/>
          <a:p>
            <a:pPr marL="0" indent="0" algn="ctr">
              <a:lnSpc>
                <a:spcPct val="150000"/>
              </a:lnSpc>
              <a:buNone/>
            </a:pPr>
            <a:r>
              <a:rPr lang="es-ES_tradnl" sz="1200" b="1" u="sng" dirty="0" smtClean="0">
                <a:solidFill>
                  <a:schemeClr val="accent5">
                    <a:lumMod val="10000"/>
                  </a:schemeClr>
                </a:solidFill>
                <a:latin typeface="Roboto" pitchFamily="34" charset="0"/>
                <a:ea typeface="Roboto" pitchFamily="34" charset="-122"/>
                <a:cs typeface="Roboto" pitchFamily="34" charset="-120"/>
              </a:rPr>
              <a:t>MACRO DISTRITO MAX PAREDES</a:t>
            </a:r>
            <a:endParaRPr lang="es-ES_tradnl" sz="1200" b="1" u="sng" dirty="0" smtClean="0">
              <a:solidFill>
                <a:schemeClr val="accent5">
                  <a:lumMod val="10000"/>
                </a:schemeClr>
              </a:solidFill>
              <a:latin typeface="Roboto" pitchFamily="34" charset="0"/>
              <a:ea typeface="Roboto" pitchFamily="34" charset="-122"/>
              <a:cs typeface="Roboto" pitchFamily="34" charset="-120"/>
            </a:endParaRPr>
          </a:p>
          <a:p>
            <a:pPr marL="0" indent="0" algn="just">
              <a:lnSpc>
                <a:spcPct val="150000"/>
              </a:lnSpc>
              <a:buNone/>
            </a:pPr>
            <a:r>
              <a:rPr lang="es-ES_tradnl" sz="1200" b="1" dirty="0" smtClean="0">
                <a:solidFill>
                  <a:schemeClr val="accent5">
                    <a:lumMod val="10000"/>
                  </a:schemeClr>
                </a:solidFill>
                <a:latin typeface="Roboto" pitchFamily="34" charset="0"/>
                <a:ea typeface="Roboto" pitchFamily="34" charset="-122"/>
              </a:rPr>
              <a:t>COMPLEJO DEPORTIVO DE MUNAYPATA  (Polifuncional) - Distrito 9</a:t>
            </a:r>
            <a:endParaRPr lang="es-ES_tradnl" sz="1200" b="1" dirty="0" smtClean="0">
              <a:solidFill>
                <a:schemeClr val="accent5">
                  <a:lumMod val="10000"/>
                </a:schemeClr>
              </a:solidFill>
              <a:latin typeface="Roboto" pitchFamily="34" charset="0"/>
              <a:ea typeface="Roboto" pitchFamily="34" charset="-122"/>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Instalación e implementación de una cancha de césped sintético tipo FUTBOL ARENA (FIFA)</a:t>
            </a:r>
            <a:endParaRPr lang="es-ES_tradnl" sz="1200" dirty="0" smtClean="0">
              <a:solidFill>
                <a:schemeClr val="accent5">
                  <a:lumMod val="10000"/>
                </a:schemeClr>
              </a:solidFill>
              <a:latin typeface="Roboto" pitchFamily="34" charset="0"/>
              <a:ea typeface="Roboto" pitchFamily="34" charset="-122"/>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Bs. 350.000,00 (Trescientos cincuenta mil 00/100 bolivianos)</a:t>
            </a:r>
            <a:endParaRPr lang="es-ES_tradnl" sz="1200" dirty="0" smtClean="0">
              <a:solidFill>
                <a:schemeClr val="accent5">
                  <a:lumMod val="10000"/>
                </a:schemeClr>
              </a:solidFill>
              <a:latin typeface="Roboto" pitchFamily="34" charset="0"/>
              <a:ea typeface="Roboto" pitchFamily="34" charset="-122"/>
            </a:endParaRPr>
          </a:p>
        </p:txBody>
      </p:sp>
      <p:sp>
        <p:nvSpPr>
          <p:cNvPr id="23" name="Text 3"/>
          <p:cNvSpPr/>
          <p:nvPr/>
        </p:nvSpPr>
        <p:spPr>
          <a:xfrm>
            <a:off x="439101" y="4428196"/>
            <a:ext cx="3932602" cy="2029210"/>
          </a:xfrm>
          <a:prstGeom prst="rect">
            <a:avLst/>
          </a:prstGeom>
          <a:noFill/>
        </p:spPr>
        <p:txBody>
          <a:bodyPr wrap="square" lIns="0" tIns="0" rIns="0" bIns="0" rtlCol="0" anchor="t"/>
          <a:lstStyle/>
          <a:p>
            <a:pPr marL="0" indent="0" algn="ctr">
              <a:lnSpc>
                <a:spcPct val="150000"/>
              </a:lnSpc>
              <a:buNone/>
            </a:pPr>
            <a:r>
              <a:rPr lang="es-ES_tradnl" sz="1200" b="1" u="sng" dirty="0" smtClean="0">
                <a:solidFill>
                  <a:schemeClr val="accent5">
                    <a:lumMod val="10000"/>
                  </a:schemeClr>
                </a:solidFill>
                <a:latin typeface="Roboto" pitchFamily="34" charset="0"/>
                <a:ea typeface="Roboto" pitchFamily="34" charset="-122"/>
                <a:cs typeface="Roboto" pitchFamily="34" charset="-120"/>
              </a:rPr>
              <a:t>MANTENIMIENTO DE CAMPOS DEPORTIVOS</a:t>
            </a:r>
            <a:endParaRPr lang="es-ES_tradnl" sz="1200" b="1" u="sng" dirty="0" smtClean="0">
              <a:solidFill>
                <a:schemeClr val="accent5">
                  <a:lumMod val="10000"/>
                </a:schemeClr>
              </a:solidFill>
              <a:latin typeface="Roboto" pitchFamily="34" charset="0"/>
              <a:ea typeface="Roboto" pitchFamily="34" charset="-122"/>
              <a:cs typeface="Roboto" pitchFamily="34" charset="-120"/>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Mantenimiento de 3 (tres) piscinas municipales.</a:t>
            </a:r>
            <a:endParaRPr lang="es-ES_tradnl" sz="1200" dirty="0" smtClean="0">
              <a:solidFill>
                <a:schemeClr val="accent5">
                  <a:lumMod val="10000"/>
                </a:schemeClr>
              </a:solidFill>
              <a:latin typeface="Roboto" pitchFamily="34" charset="0"/>
              <a:ea typeface="Roboto" pitchFamily="34" charset="-122"/>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Mantenimiento de 22 (veintidós campos) deportivos municipales</a:t>
            </a:r>
            <a:endParaRPr lang="es-ES_tradnl" sz="1200" dirty="0" smtClean="0">
              <a:solidFill>
                <a:schemeClr val="accent5">
                  <a:lumMod val="10000"/>
                </a:schemeClr>
              </a:solidFill>
              <a:latin typeface="Roboto" pitchFamily="34" charset="0"/>
              <a:ea typeface="Roboto" pitchFamily="34" charset="-122"/>
            </a:endParaRPr>
          </a:p>
          <a:p>
            <a:pPr marL="0" indent="0" algn="just">
              <a:lnSpc>
                <a:spcPct val="150000"/>
              </a:lnSpc>
              <a:buNone/>
            </a:pPr>
            <a:r>
              <a:rPr lang="es-ES_tradnl" sz="1200" dirty="0" smtClean="0">
                <a:solidFill>
                  <a:schemeClr val="accent5">
                    <a:lumMod val="10000"/>
                  </a:schemeClr>
                </a:solidFill>
                <a:latin typeface="Roboto" pitchFamily="34" charset="0"/>
                <a:ea typeface="Roboto" pitchFamily="34" charset="-122"/>
              </a:rPr>
              <a:t>Bs. 200.000,00 (Doscientos mil novecientos noventa 00/100 bolivianos)</a:t>
            </a:r>
            <a:endParaRPr lang="es-ES_tradnl" sz="1200" dirty="0" smtClean="0">
              <a:solidFill>
                <a:schemeClr val="accent5">
                  <a:lumMod val="10000"/>
                </a:schemeClr>
              </a:solidFill>
              <a:latin typeface="Roboto" pitchFamily="34" charset="0"/>
              <a:ea typeface="Roboto" pitchFamily="34" charset="-122"/>
            </a:endParaRPr>
          </a:p>
        </p:txBody>
      </p:sp>
      <p:sp>
        <p:nvSpPr>
          <p:cNvPr id="25" name="Rectángulo redondeado 24"/>
          <p:cNvSpPr/>
          <p:nvPr/>
        </p:nvSpPr>
        <p:spPr>
          <a:xfrm>
            <a:off x="4994211" y="4588861"/>
            <a:ext cx="4694239" cy="1814496"/>
          </a:xfrm>
          <a:prstGeom prst="roundRect">
            <a:avLst/>
          </a:prstGeom>
          <a:solidFill>
            <a:srgbClr val="CC0066">
              <a:alpha val="80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s-ES" sz="2000" b="1" dirty="0" smtClean="0">
                <a:latin typeface="Arial Black" panose="020B0A04020102020204" pitchFamily="34" charset="0"/>
              </a:rPr>
              <a:t>INVERSIÓN REALIZADA:</a:t>
            </a:r>
            <a:endParaRPr lang="es-ES" sz="3200" b="1" dirty="0">
              <a:latin typeface="Arial Black" panose="020B0A04020102020204" pitchFamily="34" charset="0"/>
            </a:endParaRPr>
          </a:p>
          <a:p>
            <a:r>
              <a:rPr lang="es-ES" sz="2000" b="1" dirty="0" smtClean="0">
                <a:latin typeface="Arial Black" panose="020B0A04020102020204" pitchFamily="34" charset="0"/>
              </a:rPr>
              <a:t>Bs. 707.990,00 (</a:t>
            </a:r>
            <a:r>
              <a:rPr lang="es-ES" sz="2000" b="1" smtClean="0">
                <a:latin typeface="Arial Black" panose="020B0A04020102020204" pitchFamily="34" charset="0"/>
              </a:rPr>
              <a:t>Setecientos siete mil </a:t>
            </a:r>
            <a:r>
              <a:rPr lang="es-ES" sz="2000" b="1" dirty="0" smtClean="0">
                <a:latin typeface="Arial Black" panose="020B0A04020102020204" pitchFamily="34" charset="0"/>
              </a:rPr>
              <a:t>novecientos noventa 00/100 bolivianos)</a:t>
            </a:r>
            <a:endParaRPr lang="es-BO" sz="3200" b="1" dirty="0">
              <a:latin typeface="Arial Black" panose="020B0A04020102020204" pitchFamily="34" charset="0"/>
            </a:endParaRP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12495</Words>
  <Application>WPS Presentation</Application>
  <PresentationFormat>Panorámica</PresentationFormat>
  <Paragraphs>670</Paragraphs>
  <Slides>13</Slides>
  <Notes>4</Notes>
  <HiddenSlides>0</HiddenSlides>
  <MMClips>0</MMClips>
  <ScaleCrop>false</ScaleCrop>
  <HeadingPairs>
    <vt:vector size="6" baseType="variant">
      <vt:variant>
        <vt:lpstr>已用的字体</vt:lpstr>
      </vt:variant>
      <vt:variant>
        <vt:i4>19</vt:i4>
      </vt:variant>
      <vt:variant>
        <vt:lpstr>主题</vt:lpstr>
      </vt:variant>
      <vt:variant>
        <vt:i4>3</vt:i4>
      </vt:variant>
      <vt:variant>
        <vt:lpstr>幻灯片标题</vt:lpstr>
      </vt:variant>
      <vt:variant>
        <vt:i4>13</vt:i4>
      </vt:variant>
    </vt:vector>
  </HeadingPairs>
  <TitlesOfParts>
    <vt:vector size="35" baseType="lpstr">
      <vt:lpstr>Arial</vt:lpstr>
      <vt:lpstr>SimSun</vt:lpstr>
      <vt:lpstr>Wingdings</vt:lpstr>
      <vt:lpstr>Arial Black</vt:lpstr>
      <vt:lpstr>Calibri</vt:lpstr>
      <vt:lpstr>Arial Narrow</vt:lpstr>
      <vt:lpstr>IBM Plex Sans Medium</vt:lpstr>
      <vt:lpstr>Segoe Print</vt:lpstr>
      <vt:lpstr>IBM Plex Sans Medium</vt:lpstr>
      <vt:lpstr>IBM Plex Sans Medium</vt:lpstr>
      <vt:lpstr>Roboto</vt:lpstr>
      <vt:lpstr>Roboto</vt:lpstr>
      <vt:lpstr>Roboto</vt:lpstr>
      <vt:lpstr>Times New Roman</vt:lpstr>
      <vt:lpstr>Arial</vt:lpstr>
      <vt:lpstr>Microsoft YaHei</vt:lpstr>
      <vt:lpstr>Arial Unicode MS</vt:lpstr>
      <vt:lpstr>Calibri Light</vt:lpstr>
      <vt:lpstr>MingLiU-ExtB</vt:lpstr>
      <vt:lpstr>Tema de Office</vt:lpstr>
      <vt:lpstr>1_Tema de Office</vt:lpstr>
      <vt:lpstr>2_Tema de Office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Orlando Rubén Murillo Zambrana</dc:creator>
  <cp:lastModifiedBy>sergio reyes aliaga</cp:lastModifiedBy>
  <cp:revision>38</cp:revision>
  <dcterms:created xsi:type="dcterms:W3CDTF">2026-01-23T19:13:00Z</dcterms:created>
  <dcterms:modified xsi:type="dcterms:W3CDTF">2026-04-09T13:08:56Z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15E35CF442A64BBAB5957AFE9AE7746F_13</vt:lpwstr>
  </property>
  <property fmtid="{D5CDD505-2E9C-101B-9397-08002B2CF9AE}" pid="3" name="KSOProductBuildVer">
    <vt:lpwstr>1033-12.1.0.25242</vt:lpwstr>
  </property>
</Properties>
</file>