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44DA5CF-E66C-1892-D21E-8BEA4106A3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EA54A5B-B829-50E8-29DD-3BC1F846AF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7E370BB-728B-4735-B05B-82CEBA0F79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7C90A-519A-457F-9579-BEB040C55240}" type="datetimeFigureOut">
              <a:rPr lang="es-MX" smtClean="0"/>
              <a:t>22/04/2026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63BC70D-7B81-E026-A011-3171CB8003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AE59F65-C33C-55ED-78E0-AF28CD4C3B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A40FD-5FDC-4CC9-ABA9-0FC49A8ABFF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40264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32FCA9D-678B-DB79-B1EF-03BD197FEF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D138905-EABD-8E57-91CB-AA5A59F32E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B5385A8-EB6E-EBE9-9CBC-7F09CA9B23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7C90A-519A-457F-9579-BEB040C55240}" type="datetimeFigureOut">
              <a:rPr lang="es-MX" smtClean="0"/>
              <a:t>22/04/2026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9761649-CDE6-D636-BF7A-540C48FA9F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A5CD80C-9C64-BB13-9E61-F4720DE20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A40FD-5FDC-4CC9-ABA9-0FC49A8ABFF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274510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7AF9DD1-CBD9-8B31-41A9-442CBF98266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539E9C8-07A6-916B-63C7-0EA38F5C36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BD7B079-7BBD-9252-CC66-CF5A5EAE90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7C90A-519A-457F-9579-BEB040C55240}" type="datetimeFigureOut">
              <a:rPr lang="es-MX" smtClean="0"/>
              <a:t>22/04/2026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1AD4C3D-E57C-4655-133F-9EBA779BDB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A6B72CE-FEA4-4622-C735-0EF2F637B2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A40FD-5FDC-4CC9-ABA9-0FC49A8ABFF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509428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7B6755-A466-912E-DDD6-47DA4F601B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791B415-449E-FABF-DCA1-2A3ECF4E77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7F5B88D-86BF-67CB-D09C-B364A599B1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7C90A-519A-457F-9579-BEB040C55240}" type="datetimeFigureOut">
              <a:rPr lang="es-MX" smtClean="0"/>
              <a:t>22/04/2026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E21FAFF-5164-7F44-C11F-BC9C0E984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DC0FE9C-89FB-B681-1245-F99355D221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A40FD-5FDC-4CC9-ABA9-0FC49A8ABFF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812537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481AEB-05B7-9652-9C5E-BF977F9DE5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CCC1232-10E9-7D90-0808-530253E65B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B3502AA-A059-114C-7EE5-4AAAB0284B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7C90A-519A-457F-9579-BEB040C55240}" type="datetimeFigureOut">
              <a:rPr lang="es-MX" smtClean="0"/>
              <a:t>22/04/2026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8B14F28-45F4-1EE4-7247-D7ED8BF8CE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9E16392-C56E-1382-73E1-643D556DCB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A40FD-5FDC-4CC9-ABA9-0FC49A8ABFF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501490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A85C3A5-2771-391B-7874-316AB9052A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2F54E46-9BC8-F4C3-61C1-FB7C89A8EC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94329C5-9498-256F-4483-F00EF18E49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24CD451-4228-9887-ACC0-B11AD4DFCC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7C90A-519A-457F-9579-BEB040C55240}" type="datetimeFigureOut">
              <a:rPr lang="es-MX" smtClean="0"/>
              <a:t>22/04/2026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046145B-F376-0158-11B4-074E7FC95A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11C4109-8F62-C9CD-0194-DC5E45B718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A40FD-5FDC-4CC9-ABA9-0FC49A8ABFF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216019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634347-3825-9620-BC45-3EEB2E9928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347BE4B-5188-A425-295A-D1173AC7E7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98BE933-5040-7FA3-7E1D-269A5844C0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1EE17637-FDE8-FCDB-CBEE-0316D88181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8985274A-45B9-58E6-6E7C-AC974D6A69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D7B6C6D8-6AD1-143F-60C3-44B2B8C084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7C90A-519A-457F-9579-BEB040C55240}" type="datetimeFigureOut">
              <a:rPr lang="es-MX" smtClean="0"/>
              <a:t>22/04/2026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88EBA0FE-2E30-9C16-B647-956BC49F86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0046A187-71B7-A833-2FFD-5B5F494778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A40FD-5FDC-4CC9-ABA9-0FC49A8ABFF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722585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24C022-6B74-66EA-4EDD-38591BD3AD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540FECE3-68D2-BC55-D0CA-E682A14D65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7C90A-519A-457F-9579-BEB040C55240}" type="datetimeFigureOut">
              <a:rPr lang="es-MX" smtClean="0"/>
              <a:t>22/04/2026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345F0AC2-1D19-02F6-6FC0-BF7C1F257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7928A95B-7564-8A38-FAB6-DB06648121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A40FD-5FDC-4CC9-ABA9-0FC49A8ABFF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666968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DFFCCD44-DB65-B628-C741-FBC640D1EE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7C90A-519A-457F-9579-BEB040C55240}" type="datetimeFigureOut">
              <a:rPr lang="es-MX" smtClean="0"/>
              <a:t>22/04/2026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62A1C138-2613-D67A-314B-EB0D883683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4B8EC64A-EDB3-1EE9-1019-56FD02C18D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A40FD-5FDC-4CC9-ABA9-0FC49A8ABFF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11922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F93ACD-89C4-6368-D437-190F90C9C8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13D03CD-3AAE-9223-B87E-FC6BD29744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27F1B59-0A65-0EC3-3398-F5DF473B6A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D3FA46C-3B45-4776-1094-65255F6629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7C90A-519A-457F-9579-BEB040C55240}" type="datetimeFigureOut">
              <a:rPr lang="es-MX" smtClean="0"/>
              <a:t>22/04/2026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4296B9F-A8C7-5EB5-D7DF-1106BF9950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6C90E16-2176-A521-B994-782B15C989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A40FD-5FDC-4CC9-ABA9-0FC49A8ABFF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337149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3F21CE2-5797-BB36-119E-7F74A0FE94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9EE2662D-7337-9122-60D0-C0CE5DF9B4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085B90D-7EE7-3417-9B4E-33294EEEA2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07A97D0-BF17-55BE-16C8-8DCA233FE7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7C90A-519A-457F-9579-BEB040C55240}" type="datetimeFigureOut">
              <a:rPr lang="es-MX" smtClean="0"/>
              <a:t>22/04/2026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B32B11E-A22B-6194-C3A5-38117D0B83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5146D5D-0041-8471-654D-410CBF6DDE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A40FD-5FDC-4CC9-ABA9-0FC49A8ABFF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39023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4DAB29A5-3654-96E5-0AE2-7F6742041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B15A38C-5E89-C455-BA34-01A3DF8F1A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61C10C9-1020-2092-798D-C4D81B6513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57C90A-519A-457F-9579-BEB040C55240}" type="datetimeFigureOut">
              <a:rPr lang="es-MX" smtClean="0"/>
              <a:t>22/04/2026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214E806-6A91-132B-742F-76245E5E4D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4A57EA9-3FE6-591A-FA21-378EABF3EC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4A40FD-5FDC-4CC9-ABA9-0FC49A8ABFF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91980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919C72A8-8CAD-8209-7AB0-DDC339EA6E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4428"/>
            <a:ext cx="12191999" cy="6574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854823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Victoria Herrera</dc:creator>
  <cp:lastModifiedBy>Victoria Herrera</cp:lastModifiedBy>
  <cp:revision>1</cp:revision>
  <dcterms:created xsi:type="dcterms:W3CDTF">2026-04-22T04:42:50Z</dcterms:created>
  <dcterms:modified xsi:type="dcterms:W3CDTF">2026-04-22T04:43:03Z</dcterms:modified>
</cp:coreProperties>
</file>